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hyperlink" Target="https://devdactic.com/ionic-4-firebase-angularfire-2/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hyperlink" Target="https://www.freakyjolly.com/ionic-4-firebase-login-registration-by-email-and-password/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dactic.com/ionic-4-firebase-angularfire-2/" TargetMode="External"/><Relationship Id="rId7" Type="http://schemas.openxmlformats.org/officeDocument/2006/relationships/image" Target="../media/image30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akyjolly.com/ionic-4-firebase-login-registration-by-email-and-password/" TargetMode="External"/><Relationship Id="rId7" Type="http://schemas.openxmlformats.org/officeDocument/2006/relationships/image" Target="../media/image28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2F7C1-B5BA-4BC9-A91F-F6FB0B9E35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AE9128-8255-4B32-9349-7D4686E15A46}">
      <dgm:prSet/>
      <dgm:spPr/>
      <dgm:t>
        <a:bodyPr/>
        <a:lstStyle/>
        <a:p>
          <a:r>
            <a:rPr lang="en-IE"/>
            <a:t>We went with ionic and firebase.</a:t>
          </a:r>
          <a:endParaRPr lang="en-US"/>
        </a:p>
      </dgm:t>
    </dgm:pt>
    <dgm:pt modelId="{90B4FDA2-73A3-4735-8ED0-3AF7D83B59E2}" type="parTrans" cxnId="{FDDC8951-9162-46F0-AB6B-2BBC90836824}">
      <dgm:prSet/>
      <dgm:spPr/>
      <dgm:t>
        <a:bodyPr/>
        <a:lstStyle/>
        <a:p>
          <a:endParaRPr lang="en-US"/>
        </a:p>
      </dgm:t>
    </dgm:pt>
    <dgm:pt modelId="{25D7C7A1-DC21-4B9E-89D0-56DD07CAA97D}" type="sibTrans" cxnId="{FDDC8951-9162-46F0-AB6B-2BBC90836824}">
      <dgm:prSet/>
      <dgm:spPr/>
      <dgm:t>
        <a:bodyPr/>
        <a:lstStyle/>
        <a:p>
          <a:endParaRPr lang="en-US"/>
        </a:p>
      </dgm:t>
    </dgm:pt>
    <dgm:pt modelId="{B3C193A1-46FF-43C4-BBD7-3648DDA0E02C}">
      <dgm:prSet/>
      <dgm:spPr/>
      <dgm:t>
        <a:bodyPr/>
        <a:lstStyle/>
        <a:p>
          <a:r>
            <a:rPr lang="en-IE"/>
            <a:t>We were now ready to start our project.</a:t>
          </a:r>
          <a:endParaRPr lang="en-US"/>
        </a:p>
      </dgm:t>
    </dgm:pt>
    <dgm:pt modelId="{8502688C-8F3A-4552-9441-F30EB56C899E}" type="parTrans" cxnId="{C128012C-6CB2-4C8E-AC9D-7D9BEF764985}">
      <dgm:prSet/>
      <dgm:spPr/>
      <dgm:t>
        <a:bodyPr/>
        <a:lstStyle/>
        <a:p>
          <a:endParaRPr lang="en-US"/>
        </a:p>
      </dgm:t>
    </dgm:pt>
    <dgm:pt modelId="{E91F18BA-F78A-44CB-82E6-7821A9460F55}" type="sibTrans" cxnId="{C128012C-6CB2-4C8E-AC9D-7D9BEF764985}">
      <dgm:prSet/>
      <dgm:spPr/>
      <dgm:t>
        <a:bodyPr/>
        <a:lstStyle/>
        <a:p>
          <a:endParaRPr lang="en-US"/>
        </a:p>
      </dgm:t>
    </dgm:pt>
    <dgm:pt modelId="{F62F7D07-2E2B-4B74-B9C0-9E1283D02832}">
      <dgm:prSet/>
      <dgm:spPr/>
      <dgm:t>
        <a:bodyPr/>
        <a:lstStyle/>
        <a:p>
          <a:r>
            <a:rPr lang="en-IE"/>
            <a:t>Every project must have a cool name, so we went with AJCinemas. (Andreas &amp; Joseph Cinemas).</a:t>
          </a:r>
          <a:endParaRPr lang="en-US"/>
        </a:p>
      </dgm:t>
    </dgm:pt>
    <dgm:pt modelId="{FED62581-DF5F-47F3-8074-953C5AD83F1D}" type="parTrans" cxnId="{E58B303E-006B-4424-B8F3-44A0B042DD1C}">
      <dgm:prSet/>
      <dgm:spPr/>
      <dgm:t>
        <a:bodyPr/>
        <a:lstStyle/>
        <a:p>
          <a:endParaRPr lang="en-US"/>
        </a:p>
      </dgm:t>
    </dgm:pt>
    <dgm:pt modelId="{EC1CAD20-4B3B-48D7-8332-38B06215E858}" type="sibTrans" cxnId="{E58B303E-006B-4424-B8F3-44A0B042DD1C}">
      <dgm:prSet/>
      <dgm:spPr/>
      <dgm:t>
        <a:bodyPr/>
        <a:lstStyle/>
        <a:p>
          <a:endParaRPr lang="en-US"/>
        </a:p>
      </dgm:t>
    </dgm:pt>
    <dgm:pt modelId="{E9D24658-3F24-4DCA-A6FC-3F07F61B2B60}">
      <dgm:prSet/>
      <dgm:spPr/>
      <dgm:t>
        <a:bodyPr/>
        <a:lstStyle/>
        <a:p>
          <a:r>
            <a:rPr lang="en-IE"/>
            <a:t>For our project we used Visual Studio Code and used ionic serve to run our project as an ionic app on browser.</a:t>
          </a:r>
          <a:endParaRPr lang="en-US"/>
        </a:p>
      </dgm:t>
    </dgm:pt>
    <dgm:pt modelId="{2CAAA797-F88E-46A0-B56D-420D32F22857}" type="parTrans" cxnId="{35C94E63-ED79-4E54-BCB9-AF9BD77F043A}">
      <dgm:prSet/>
      <dgm:spPr/>
      <dgm:t>
        <a:bodyPr/>
        <a:lstStyle/>
        <a:p>
          <a:endParaRPr lang="en-US"/>
        </a:p>
      </dgm:t>
    </dgm:pt>
    <dgm:pt modelId="{6BE2FC42-6FD6-4E22-B653-1828A384CB9C}" type="sibTrans" cxnId="{35C94E63-ED79-4E54-BCB9-AF9BD77F043A}">
      <dgm:prSet/>
      <dgm:spPr/>
      <dgm:t>
        <a:bodyPr/>
        <a:lstStyle/>
        <a:p>
          <a:endParaRPr lang="en-US"/>
        </a:p>
      </dgm:t>
    </dgm:pt>
    <dgm:pt modelId="{03C85CED-54F3-49BC-A938-FFE9BCAE0BA1}">
      <dgm:prSet/>
      <dgm:spPr/>
      <dgm:t>
        <a:bodyPr/>
        <a:lstStyle/>
        <a:p>
          <a:r>
            <a:rPr lang="en-IE"/>
            <a:t>We aimed to complete our project before the 26</a:t>
          </a:r>
          <a:r>
            <a:rPr lang="en-IE" baseline="30000"/>
            <a:t>th</a:t>
          </a:r>
          <a:r>
            <a:rPr lang="en-IE"/>
            <a:t> April 2019 in which we did. </a:t>
          </a:r>
          <a:endParaRPr lang="en-US"/>
        </a:p>
      </dgm:t>
    </dgm:pt>
    <dgm:pt modelId="{554AD4B7-F8FA-4CE8-9D97-C2F230AA14C6}" type="parTrans" cxnId="{1D2948F4-95A3-493A-9CAD-792FBB748139}">
      <dgm:prSet/>
      <dgm:spPr/>
      <dgm:t>
        <a:bodyPr/>
        <a:lstStyle/>
        <a:p>
          <a:endParaRPr lang="en-US"/>
        </a:p>
      </dgm:t>
    </dgm:pt>
    <dgm:pt modelId="{337659C7-A714-477B-9207-2A06FED58784}" type="sibTrans" cxnId="{1D2948F4-95A3-493A-9CAD-792FBB748139}">
      <dgm:prSet/>
      <dgm:spPr/>
      <dgm:t>
        <a:bodyPr/>
        <a:lstStyle/>
        <a:p>
          <a:endParaRPr lang="en-US"/>
        </a:p>
      </dgm:t>
    </dgm:pt>
    <dgm:pt modelId="{EAF34508-FA89-4374-A502-91A864965B38}" type="pres">
      <dgm:prSet presAssocID="{3132F7C1-B5BA-4BC9-A91F-F6FB0B9E3521}" presName="root" presStyleCnt="0">
        <dgm:presLayoutVars>
          <dgm:dir/>
          <dgm:resizeHandles val="exact"/>
        </dgm:presLayoutVars>
      </dgm:prSet>
      <dgm:spPr/>
    </dgm:pt>
    <dgm:pt modelId="{AB47D473-EC1B-41F8-83BF-101600CC93B7}" type="pres">
      <dgm:prSet presAssocID="{E0AE9128-8255-4B32-9349-7D4686E15A46}" presName="compNode" presStyleCnt="0"/>
      <dgm:spPr/>
    </dgm:pt>
    <dgm:pt modelId="{637073EB-35B0-4370-9506-183131A1AEA4}" type="pres">
      <dgm:prSet presAssocID="{E0AE9128-8255-4B32-9349-7D4686E15A46}" presName="bgRect" presStyleLbl="bgShp" presStyleIdx="0" presStyleCnt="5"/>
      <dgm:spPr/>
    </dgm:pt>
    <dgm:pt modelId="{B2DD6759-E0C3-4904-81E3-AD2DD9FC677E}" type="pres">
      <dgm:prSet presAssocID="{E0AE9128-8255-4B32-9349-7D4686E15A4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8589F8B8-BBD5-424F-BE2D-BAC206AFD9B8}" type="pres">
      <dgm:prSet presAssocID="{E0AE9128-8255-4B32-9349-7D4686E15A46}" presName="spaceRect" presStyleCnt="0"/>
      <dgm:spPr/>
    </dgm:pt>
    <dgm:pt modelId="{0A9C35F7-582E-4F71-813F-9CA022638DF4}" type="pres">
      <dgm:prSet presAssocID="{E0AE9128-8255-4B32-9349-7D4686E15A46}" presName="parTx" presStyleLbl="revTx" presStyleIdx="0" presStyleCnt="5">
        <dgm:presLayoutVars>
          <dgm:chMax val="0"/>
          <dgm:chPref val="0"/>
        </dgm:presLayoutVars>
      </dgm:prSet>
      <dgm:spPr/>
    </dgm:pt>
    <dgm:pt modelId="{A58170D7-F0FA-4560-88D7-5257A94B9853}" type="pres">
      <dgm:prSet presAssocID="{25D7C7A1-DC21-4B9E-89D0-56DD07CAA97D}" presName="sibTrans" presStyleCnt="0"/>
      <dgm:spPr/>
    </dgm:pt>
    <dgm:pt modelId="{1129205D-A5C7-4102-914E-5689E395DE39}" type="pres">
      <dgm:prSet presAssocID="{B3C193A1-46FF-43C4-BBD7-3648DDA0E02C}" presName="compNode" presStyleCnt="0"/>
      <dgm:spPr/>
    </dgm:pt>
    <dgm:pt modelId="{92C7D98A-0544-4FF4-A3E0-41346A113282}" type="pres">
      <dgm:prSet presAssocID="{B3C193A1-46FF-43C4-BBD7-3648DDA0E02C}" presName="bgRect" presStyleLbl="bgShp" presStyleIdx="1" presStyleCnt="5"/>
      <dgm:spPr/>
    </dgm:pt>
    <dgm:pt modelId="{88C69058-B569-424A-8566-CE7EACB67BD2}" type="pres">
      <dgm:prSet presAssocID="{B3C193A1-46FF-43C4-BBD7-3648DDA0E02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3632CFA7-ABA8-4577-A9F5-E8A1139CF5D8}" type="pres">
      <dgm:prSet presAssocID="{B3C193A1-46FF-43C4-BBD7-3648DDA0E02C}" presName="spaceRect" presStyleCnt="0"/>
      <dgm:spPr/>
    </dgm:pt>
    <dgm:pt modelId="{41A3218E-76BB-4C99-BC7A-769A2F33725C}" type="pres">
      <dgm:prSet presAssocID="{B3C193A1-46FF-43C4-BBD7-3648DDA0E02C}" presName="parTx" presStyleLbl="revTx" presStyleIdx="1" presStyleCnt="5">
        <dgm:presLayoutVars>
          <dgm:chMax val="0"/>
          <dgm:chPref val="0"/>
        </dgm:presLayoutVars>
      </dgm:prSet>
      <dgm:spPr/>
    </dgm:pt>
    <dgm:pt modelId="{ED57EB3B-A4F7-4896-B044-92455604A045}" type="pres">
      <dgm:prSet presAssocID="{E91F18BA-F78A-44CB-82E6-7821A9460F55}" presName="sibTrans" presStyleCnt="0"/>
      <dgm:spPr/>
    </dgm:pt>
    <dgm:pt modelId="{977D6907-62C7-4795-87FD-67847ADBD9ED}" type="pres">
      <dgm:prSet presAssocID="{F62F7D07-2E2B-4B74-B9C0-9E1283D02832}" presName="compNode" presStyleCnt="0"/>
      <dgm:spPr/>
    </dgm:pt>
    <dgm:pt modelId="{33DFCAB1-4E5E-476C-B9EF-1E052EEBFB07}" type="pres">
      <dgm:prSet presAssocID="{F62F7D07-2E2B-4B74-B9C0-9E1283D02832}" presName="bgRect" presStyleLbl="bgShp" presStyleIdx="2" presStyleCnt="5"/>
      <dgm:spPr/>
    </dgm:pt>
    <dgm:pt modelId="{EEDF5102-02DA-424D-8D8C-0ED0598F76D4}" type="pres">
      <dgm:prSet presAssocID="{F62F7D07-2E2B-4B74-B9C0-9E1283D0283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C37A6229-E1C2-440C-9899-212B0DC512BD}" type="pres">
      <dgm:prSet presAssocID="{F62F7D07-2E2B-4B74-B9C0-9E1283D02832}" presName="spaceRect" presStyleCnt="0"/>
      <dgm:spPr/>
    </dgm:pt>
    <dgm:pt modelId="{45F15910-94E9-4165-A29D-C580FDEB12ED}" type="pres">
      <dgm:prSet presAssocID="{F62F7D07-2E2B-4B74-B9C0-9E1283D02832}" presName="parTx" presStyleLbl="revTx" presStyleIdx="2" presStyleCnt="5">
        <dgm:presLayoutVars>
          <dgm:chMax val="0"/>
          <dgm:chPref val="0"/>
        </dgm:presLayoutVars>
      </dgm:prSet>
      <dgm:spPr/>
    </dgm:pt>
    <dgm:pt modelId="{386E206B-70D7-4AB3-8399-1EA7D9C369A4}" type="pres">
      <dgm:prSet presAssocID="{EC1CAD20-4B3B-48D7-8332-38B06215E858}" presName="sibTrans" presStyleCnt="0"/>
      <dgm:spPr/>
    </dgm:pt>
    <dgm:pt modelId="{C26C77D1-A69D-41FB-BD7C-889684149FDC}" type="pres">
      <dgm:prSet presAssocID="{E9D24658-3F24-4DCA-A6FC-3F07F61B2B60}" presName="compNode" presStyleCnt="0"/>
      <dgm:spPr/>
    </dgm:pt>
    <dgm:pt modelId="{863518DA-DAF5-453A-B7C6-9971C804B394}" type="pres">
      <dgm:prSet presAssocID="{E9D24658-3F24-4DCA-A6FC-3F07F61B2B60}" presName="bgRect" presStyleLbl="bgShp" presStyleIdx="3" presStyleCnt="5"/>
      <dgm:spPr/>
    </dgm:pt>
    <dgm:pt modelId="{6536DB45-23DD-4A76-91EC-547C2F4E7802}" type="pres">
      <dgm:prSet presAssocID="{E9D24658-3F24-4DCA-A6FC-3F07F61B2B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3A032C3-A543-4096-9056-15102B14BC90}" type="pres">
      <dgm:prSet presAssocID="{E9D24658-3F24-4DCA-A6FC-3F07F61B2B60}" presName="spaceRect" presStyleCnt="0"/>
      <dgm:spPr/>
    </dgm:pt>
    <dgm:pt modelId="{CB771ADB-2A95-4FA3-A748-E399F2A5FF2E}" type="pres">
      <dgm:prSet presAssocID="{E9D24658-3F24-4DCA-A6FC-3F07F61B2B60}" presName="parTx" presStyleLbl="revTx" presStyleIdx="3" presStyleCnt="5">
        <dgm:presLayoutVars>
          <dgm:chMax val="0"/>
          <dgm:chPref val="0"/>
        </dgm:presLayoutVars>
      </dgm:prSet>
      <dgm:spPr/>
    </dgm:pt>
    <dgm:pt modelId="{05C55BCB-EE02-483B-9E55-A1EAD8F70457}" type="pres">
      <dgm:prSet presAssocID="{6BE2FC42-6FD6-4E22-B653-1828A384CB9C}" presName="sibTrans" presStyleCnt="0"/>
      <dgm:spPr/>
    </dgm:pt>
    <dgm:pt modelId="{F42732EE-C96C-43FA-9D48-5B09D5924820}" type="pres">
      <dgm:prSet presAssocID="{03C85CED-54F3-49BC-A938-FFE9BCAE0BA1}" presName="compNode" presStyleCnt="0"/>
      <dgm:spPr/>
    </dgm:pt>
    <dgm:pt modelId="{F96417E0-72E3-4726-BCF8-EAB16F8704AC}" type="pres">
      <dgm:prSet presAssocID="{03C85CED-54F3-49BC-A938-FFE9BCAE0BA1}" presName="bgRect" presStyleLbl="bgShp" presStyleIdx="4" presStyleCnt="5"/>
      <dgm:spPr/>
    </dgm:pt>
    <dgm:pt modelId="{4F15ABB4-BFA3-4804-A012-1F23372BE383}" type="pres">
      <dgm:prSet presAssocID="{03C85CED-54F3-49BC-A938-FFE9BCAE0B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8BA66756-B0B0-4CBF-99E9-1A13D6292B1D}" type="pres">
      <dgm:prSet presAssocID="{03C85CED-54F3-49BC-A938-FFE9BCAE0BA1}" presName="spaceRect" presStyleCnt="0"/>
      <dgm:spPr/>
    </dgm:pt>
    <dgm:pt modelId="{424C1254-AF82-4511-882E-49348B9329CC}" type="pres">
      <dgm:prSet presAssocID="{03C85CED-54F3-49BC-A938-FFE9BCAE0BA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2174106-A362-4FE4-A93B-5D8557DD1C56}" type="presOf" srcId="{03C85CED-54F3-49BC-A938-FFE9BCAE0BA1}" destId="{424C1254-AF82-4511-882E-49348B9329CC}" srcOrd="0" destOrd="0" presId="urn:microsoft.com/office/officeart/2018/2/layout/IconVerticalSolidList"/>
    <dgm:cxn modelId="{A3E9A70D-28A7-4D80-A7FB-C10ECD42C170}" type="presOf" srcId="{E0AE9128-8255-4B32-9349-7D4686E15A46}" destId="{0A9C35F7-582E-4F71-813F-9CA022638DF4}" srcOrd="0" destOrd="0" presId="urn:microsoft.com/office/officeart/2018/2/layout/IconVerticalSolidList"/>
    <dgm:cxn modelId="{C128012C-6CB2-4C8E-AC9D-7D9BEF764985}" srcId="{3132F7C1-B5BA-4BC9-A91F-F6FB0B9E3521}" destId="{B3C193A1-46FF-43C4-BBD7-3648DDA0E02C}" srcOrd="1" destOrd="0" parTransId="{8502688C-8F3A-4552-9441-F30EB56C899E}" sibTransId="{E91F18BA-F78A-44CB-82E6-7821A9460F55}"/>
    <dgm:cxn modelId="{596CAA3A-C7A3-45F1-B8F5-F15E6E7198E1}" type="presOf" srcId="{F62F7D07-2E2B-4B74-B9C0-9E1283D02832}" destId="{45F15910-94E9-4165-A29D-C580FDEB12ED}" srcOrd="0" destOrd="0" presId="urn:microsoft.com/office/officeart/2018/2/layout/IconVerticalSolidList"/>
    <dgm:cxn modelId="{E58B303E-006B-4424-B8F3-44A0B042DD1C}" srcId="{3132F7C1-B5BA-4BC9-A91F-F6FB0B9E3521}" destId="{F62F7D07-2E2B-4B74-B9C0-9E1283D02832}" srcOrd="2" destOrd="0" parTransId="{FED62581-DF5F-47F3-8074-953C5AD83F1D}" sibTransId="{EC1CAD20-4B3B-48D7-8332-38B06215E858}"/>
    <dgm:cxn modelId="{35C94E63-ED79-4E54-BCB9-AF9BD77F043A}" srcId="{3132F7C1-B5BA-4BC9-A91F-F6FB0B9E3521}" destId="{E9D24658-3F24-4DCA-A6FC-3F07F61B2B60}" srcOrd="3" destOrd="0" parTransId="{2CAAA797-F88E-46A0-B56D-420D32F22857}" sibTransId="{6BE2FC42-6FD6-4E22-B653-1828A384CB9C}"/>
    <dgm:cxn modelId="{FDDC8951-9162-46F0-AB6B-2BBC90836824}" srcId="{3132F7C1-B5BA-4BC9-A91F-F6FB0B9E3521}" destId="{E0AE9128-8255-4B32-9349-7D4686E15A46}" srcOrd="0" destOrd="0" parTransId="{90B4FDA2-73A3-4735-8ED0-3AF7D83B59E2}" sibTransId="{25D7C7A1-DC21-4B9E-89D0-56DD07CAA97D}"/>
    <dgm:cxn modelId="{2B2DA3C0-2809-43F0-A754-3F68BE746931}" type="presOf" srcId="{E9D24658-3F24-4DCA-A6FC-3F07F61B2B60}" destId="{CB771ADB-2A95-4FA3-A748-E399F2A5FF2E}" srcOrd="0" destOrd="0" presId="urn:microsoft.com/office/officeart/2018/2/layout/IconVerticalSolidList"/>
    <dgm:cxn modelId="{8E7573D1-F675-450F-975B-0896E3DC1263}" type="presOf" srcId="{B3C193A1-46FF-43C4-BBD7-3648DDA0E02C}" destId="{41A3218E-76BB-4C99-BC7A-769A2F33725C}" srcOrd="0" destOrd="0" presId="urn:microsoft.com/office/officeart/2018/2/layout/IconVerticalSolidList"/>
    <dgm:cxn modelId="{1D2948F4-95A3-493A-9CAD-792FBB748139}" srcId="{3132F7C1-B5BA-4BC9-A91F-F6FB0B9E3521}" destId="{03C85CED-54F3-49BC-A938-FFE9BCAE0BA1}" srcOrd="4" destOrd="0" parTransId="{554AD4B7-F8FA-4CE8-9D97-C2F230AA14C6}" sibTransId="{337659C7-A714-477B-9207-2A06FED58784}"/>
    <dgm:cxn modelId="{A05050F8-7745-43EF-A495-92DCE903D590}" type="presOf" srcId="{3132F7C1-B5BA-4BC9-A91F-F6FB0B9E3521}" destId="{EAF34508-FA89-4374-A502-91A864965B38}" srcOrd="0" destOrd="0" presId="urn:microsoft.com/office/officeart/2018/2/layout/IconVerticalSolidList"/>
    <dgm:cxn modelId="{463B4197-318F-4C88-A616-04E4E9160983}" type="presParOf" srcId="{EAF34508-FA89-4374-A502-91A864965B38}" destId="{AB47D473-EC1B-41F8-83BF-101600CC93B7}" srcOrd="0" destOrd="0" presId="urn:microsoft.com/office/officeart/2018/2/layout/IconVerticalSolidList"/>
    <dgm:cxn modelId="{E19FA8F4-37F4-45E5-BD71-7C79A54286D5}" type="presParOf" srcId="{AB47D473-EC1B-41F8-83BF-101600CC93B7}" destId="{637073EB-35B0-4370-9506-183131A1AEA4}" srcOrd="0" destOrd="0" presId="urn:microsoft.com/office/officeart/2018/2/layout/IconVerticalSolidList"/>
    <dgm:cxn modelId="{5A92BD87-DCB2-42BE-9C08-25E28D816AB2}" type="presParOf" srcId="{AB47D473-EC1B-41F8-83BF-101600CC93B7}" destId="{B2DD6759-E0C3-4904-81E3-AD2DD9FC677E}" srcOrd="1" destOrd="0" presId="urn:microsoft.com/office/officeart/2018/2/layout/IconVerticalSolidList"/>
    <dgm:cxn modelId="{0515E61C-03DC-4AC1-ADE7-4DF40A23D279}" type="presParOf" srcId="{AB47D473-EC1B-41F8-83BF-101600CC93B7}" destId="{8589F8B8-BBD5-424F-BE2D-BAC206AFD9B8}" srcOrd="2" destOrd="0" presId="urn:microsoft.com/office/officeart/2018/2/layout/IconVerticalSolidList"/>
    <dgm:cxn modelId="{EFA2B668-B71B-4227-8E86-6DE3A9CB9F58}" type="presParOf" srcId="{AB47D473-EC1B-41F8-83BF-101600CC93B7}" destId="{0A9C35F7-582E-4F71-813F-9CA022638DF4}" srcOrd="3" destOrd="0" presId="urn:microsoft.com/office/officeart/2018/2/layout/IconVerticalSolidList"/>
    <dgm:cxn modelId="{C437830C-9E7C-47B8-B708-D30EA96A14C1}" type="presParOf" srcId="{EAF34508-FA89-4374-A502-91A864965B38}" destId="{A58170D7-F0FA-4560-88D7-5257A94B9853}" srcOrd="1" destOrd="0" presId="urn:microsoft.com/office/officeart/2018/2/layout/IconVerticalSolidList"/>
    <dgm:cxn modelId="{D41424D4-556F-491E-B7D0-1F6B50A85428}" type="presParOf" srcId="{EAF34508-FA89-4374-A502-91A864965B38}" destId="{1129205D-A5C7-4102-914E-5689E395DE39}" srcOrd="2" destOrd="0" presId="urn:microsoft.com/office/officeart/2018/2/layout/IconVerticalSolidList"/>
    <dgm:cxn modelId="{DA6AFCEE-CABE-4882-B68E-7479E059CB81}" type="presParOf" srcId="{1129205D-A5C7-4102-914E-5689E395DE39}" destId="{92C7D98A-0544-4FF4-A3E0-41346A113282}" srcOrd="0" destOrd="0" presId="urn:microsoft.com/office/officeart/2018/2/layout/IconVerticalSolidList"/>
    <dgm:cxn modelId="{6D6648C6-A453-4016-BF4D-87CC5684584E}" type="presParOf" srcId="{1129205D-A5C7-4102-914E-5689E395DE39}" destId="{88C69058-B569-424A-8566-CE7EACB67BD2}" srcOrd="1" destOrd="0" presId="urn:microsoft.com/office/officeart/2018/2/layout/IconVerticalSolidList"/>
    <dgm:cxn modelId="{5AFCF7C0-1EE1-4B9F-9648-3A48CEE028A1}" type="presParOf" srcId="{1129205D-A5C7-4102-914E-5689E395DE39}" destId="{3632CFA7-ABA8-4577-A9F5-E8A1139CF5D8}" srcOrd="2" destOrd="0" presId="urn:microsoft.com/office/officeart/2018/2/layout/IconVerticalSolidList"/>
    <dgm:cxn modelId="{465453BE-A251-4345-A074-528AAFE75D13}" type="presParOf" srcId="{1129205D-A5C7-4102-914E-5689E395DE39}" destId="{41A3218E-76BB-4C99-BC7A-769A2F33725C}" srcOrd="3" destOrd="0" presId="urn:microsoft.com/office/officeart/2018/2/layout/IconVerticalSolidList"/>
    <dgm:cxn modelId="{CCDD4C17-15D1-4196-9F02-3C215D63D9CE}" type="presParOf" srcId="{EAF34508-FA89-4374-A502-91A864965B38}" destId="{ED57EB3B-A4F7-4896-B044-92455604A045}" srcOrd="3" destOrd="0" presId="urn:microsoft.com/office/officeart/2018/2/layout/IconVerticalSolidList"/>
    <dgm:cxn modelId="{546282BB-CFD0-4D03-AF2E-737100333DAE}" type="presParOf" srcId="{EAF34508-FA89-4374-A502-91A864965B38}" destId="{977D6907-62C7-4795-87FD-67847ADBD9ED}" srcOrd="4" destOrd="0" presId="urn:microsoft.com/office/officeart/2018/2/layout/IconVerticalSolidList"/>
    <dgm:cxn modelId="{1236D66A-E87B-4C28-8083-2A2AE3EA37A5}" type="presParOf" srcId="{977D6907-62C7-4795-87FD-67847ADBD9ED}" destId="{33DFCAB1-4E5E-476C-B9EF-1E052EEBFB07}" srcOrd="0" destOrd="0" presId="urn:microsoft.com/office/officeart/2018/2/layout/IconVerticalSolidList"/>
    <dgm:cxn modelId="{905DBCD2-703B-40BD-8DAA-808FF70C19B0}" type="presParOf" srcId="{977D6907-62C7-4795-87FD-67847ADBD9ED}" destId="{EEDF5102-02DA-424D-8D8C-0ED0598F76D4}" srcOrd="1" destOrd="0" presId="urn:microsoft.com/office/officeart/2018/2/layout/IconVerticalSolidList"/>
    <dgm:cxn modelId="{DBFE5D8E-6F0E-4CE1-8E5B-25AA59FBC966}" type="presParOf" srcId="{977D6907-62C7-4795-87FD-67847ADBD9ED}" destId="{C37A6229-E1C2-440C-9899-212B0DC512BD}" srcOrd="2" destOrd="0" presId="urn:microsoft.com/office/officeart/2018/2/layout/IconVerticalSolidList"/>
    <dgm:cxn modelId="{05F4CD9E-4849-4354-8858-AD3EE4BEB034}" type="presParOf" srcId="{977D6907-62C7-4795-87FD-67847ADBD9ED}" destId="{45F15910-94E9-4165-A29D-C580FDEB12ED}" srcOrd="3" destOrd="0" presId="urn:microsoft.com/office/officeart/2018/2/layout/IconVerticalSolidList"/>
    <dgm:cxn modelId="{2AC92B64-7D5F-461C-8A13-1F9124CA7280}" type="presParOf" srcId="{EAF34508-FA89-4374-A502-91A864965B38}" destId="{386E206B-70D7-4AB3-8399-1EA7D9C369A4}" srcOrd="5" destOrd="0" presId="urn:microsoft.com/office/officeart/2018/2/layout/IconVerticalSolidList"/>
    <dgm:cxn modelId="{DDA223FB-180B-4DAC-9A99-15D4A2AC01DC}" type="presParOf" srcId="{EAF34508-FA89-4374-A502-91A864965B38}" destId="{C26C77D1-A69D-41FB-BD7C-889684149FDC}" srcOrd="6" destOrd="0" presId="urn:microsoft.com/office/officeart/2018/2/layout/IconVerticalSolidList"/>
    <dgm:cxn modelId="{ADF077CE-29C2-4D1A-B969-0D4A7E14D4C9}" type="presParOf" srcId="{C26C77D1-A69D-41FB-BD7C-889684149FDC}" destId="{863518DA-DAF5-453A-B7C6-9971C804B394}" srcOrd="0" destOrd="0" presId="urn:microsoft.com/office/officeart/2018/2/layout/IconVerticalSolidList"/>
    <dgm:cxn modelId="{08F1EC91-E81F-4472-806C-20A2280C8C27}" type="presParOf" srcId="{C26C77D1-A69D-41FB-BD7C-889684149FDC}" destId="{6536DB45-23DD-4A76-91EC-547C2F4E7802}" srcOrd="1" destOrd="0" presId="urn:microsoft.com/office/officeart/2018/2/layout/IconVerticalSolidList"/>
    <dgm:cxn modelId="{130CC0A3-98BF-4D8B-A09C-B0F11AE97947}" type="presParOf" srcId="{C26C77D1-A69D-41FB-BD7C-889684149FDC}" destId="{A3A032C3-A543-4096-9056-15102B14BC90}" srcOrd="2" destOrd="0" presId="urn:microsoft.com/office/officeart/2018/2/layout/IconVerticalSolidList"/>
    <dgm:cxn modelId="{01A59E86-E089-4808-9E70-2569F73704BE}" type="presParOf" srcId="{C26C77D1-A69D-41FB-BD7C-889684149FDC}" destId="{CB771ADB-2A95-4FA3-A748-E399F2A5FF2E}" srcOrd="3" destOrd="0" presId="urn:microsoft.com/office/officeart/2018/2/layout/IconVerticalSolidList"/>
    <dgm:cxn modelId="{89336D0F-385A-4E65-BCA0-DD2954DBD045}" type="presParOf" srcId="{EAF34508-FA89-4374-A502-91A864965B38}" destId="{05C55BCB-EE02-483B-9E55-A1EAD8F70457}" srcOrd="7" destOrd="0" presId="urn:microsoft.com/office/officeart/2018/2/layout/IconVerticalSolidList"/>
    <dgm:cxn modelId="{EFFC2B03-2E78-4F2F-BC9A-658769CE682F}" type="presParOf" srcId="{EAF34508-FA89-4374-A502-91A864965B38}" destId="{F42732EE-C96C-43FA-9D48-5B09D5924820}" srcOrd="8" destOrd="0" presId="urn:microsoft.com/office/officeart/2018/2/layout/IconVerticalSolidList"/>
    <dgm:cxn modelId="{32F2F109-5D1D-45C5-B904-CE3940A79ECC}" type="presParOf" srcId="{F42732EE-C96C-43FA-9D48-5B09D5924820}" destId="{F96417E0-72E3-4726-BCF8-EAB16F8704AC}" srcOrd="0" destOrd="0" presId="urn:microsoft.com/office/officeart/2018/2/layout/IconVerticalSolidList"/>
    <dgm:cxn modelId="{643345D9-A521-4D09-9A94-3B8935B5368A}" type="presParOf" srcId="{F42732EE-C96C-43FA-9D48-5B09D5924820}" destId="{4F15ABB4-BFA3-4804-A012-1F23372BE383}" srcOrd="1" destOrd="0" presId="urn:microsoft.com/office/officeart/2018/2/layout/IconVerticalSolidList"/>
    <dgm:cxn modelId="{65042ADF-07BC-4676-B744-40F538203435}" type="presParOf" srcId="{F42732EE-C96C-43FA-9D48-5B09D5924820}" destId="{8BA66756-B0B0-4CBF-99E9-1A13D6292B1D}" srcOrd="2" destOrd="0" presId="urn:microsoft.com/office/officeart/2018/2/layout/IconVerticalSolidList"/>
    <dgm:cxn modelId="{86DFBC63-FF78-4177-9CAC-3A0DC27EA64F}" type="presParOf" srcId="{F42732EE-C96C-43FA-9D48-5B09D5924820}" destId="{424C1254-AF82-4511-882E-49348B9329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573107-28A7-4479-ABCB-271F7D7E9B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8D58264-830E-420F-8273-F79757EFB59F}">
      <dgm:prSet/>
      <dgm:spPr/>
      <dgm:t>
        <a:bodyPr/>
        <a:lstStyle/>
        <a:p>
          <a:r>
            <a:rPr lang="en-IE" b="0" i="0">
              <a:hlinkClick xmlns:r="http://schemas.openxmlformats.org/officeDocument/2006/relationships" r:id="rId1"/>
            </a:rPr>
            <a:t>https://devdactic.com/ionic-4-firebase-angularfire-2/</a:t>
          </a:r>
          <a:endParaRPr lang="en-US"/>
        </a:p>
      </dgm:t>
    </dgm:pt>
    <dgm:pt modelId="{A78BD0FE-5B5C-440D-8371-1B6524D1ABDA}" type="parTrans" cxnId="{25B2FB7A-498A-406C-93E5-FF675F615063}">
      <dgm:prSet/>
      <dgm:spPr/>
      <dgm:t>
        <a:bodyPr/>
        <a:lstStyle/>
        <a:p>
          <a:endParaRPr lang="en-US"/>
        </a:p>
      </dgm:t>
    </dgm:pt>
    <dgm:pt modelId="{C4EBBBDB-8506-45E9-8E2E-81BECA09EF5B}" type="sibTrans" cxnId="{25B2FB7A-498A-406C-93E5-FF675F615063}">
      <dgm:prSet/>
      <dgm:spPr/>
      <dgm:t>
        <a:bodyPr/>
        <a:lstStyle/>
        <a:p>
          <a:endParaRPr lang="en-US"/>
        </a:p>
      </dgm:t>
    </dgm:pt>
    <dgm:pt modelId="{FED59488-EF82-4F3F-84D8-7EDD3E7CD1D2}">
      <dgm:prSet/>
      <dgm:spPr/>
      <dgm:t>
        <a:bodyPr/>
        <a:lstStyle/>
        <a:p>
          <a:r>
            <a:rPr lang="en-IE" b="0" i="0" dirty="0"/>
            <a:t>Here is the link we used to connect firebase and ionic 4. </a:t>
          </a:r>
          <a:endParaRPr lang="en-US" dirty="0"/>
        </a:p>
      </dgm:t>
    </dgm:pt>
    <dgm:pt modelId="{7A60667E-53C9-4435-8A59-4171A0F3E75E}" type="parTrans" cxnId="{309421DF-3DBB-4724-BC3B-62F7A5BB7963}">
      <dgm:prSet/>
      <dgm:spPr/>
      <dgm:t>
        <a:bodyPr/>
        <a:lstStyle/>
        <a:p>
          <a:endParaRPr lang="en-US"/>
        </a:p>
      </dgm:t>
    </dgm:pt>
    <dgm:pt modelId="{0DC3E5CF-7F91-46C8-B315-80597D082026}" type="sibTrans" cxnId="{309421DF-3DBB-4724-BC3B-62F7A5BB7963}">
      <dgm:prSet/>
      <dgm:spPr/>
      <dgm:t>
        <a:bodyPr/>
        <a:lstStyle/>
        <a:p>
          <a:endParaRPr lang="en-US"/>
        </a:p>
      </dgm:t>
    </dgm:pt>
    <dgm:pt modelId="{0D48B527-9B29-46D7-A9BE-1B9F829FF5D3}">
      <dgm:prSet/>
      <dgm:spPr/>
      <dgm:t>
        <a:bodyPr/>
        <a:lstStyle/>
        <a:p>
          <a:r>
            <a:rPr lang="en-IE" b="0" i="0"/>
            <a:t>This made it simple for us. This is the base of our project the nitty gritty, the database that will be holding user details and the CRUD information.</a:t>
          </a:r>
          <a:endParaRPr lang="en-US"/>
        </a:p>
      </dgm:t>
    </dgm:pt>
    <dgm:pt modelId="{7CC23BBF-4AD7-4547-916B-6DC25A27C995}" type="parTrans" cxnId="{FA1EAFA1-8E7C-48A7-BBE9-9A4548BA4D22}">
      <dgm:prSet/>
      <dgm:spPr/>
      <dgm:t>
        <a:bodyPr/>
        <a:lstStyle/>
        <a:p>
          <a:endParaRPr lang="en-US"/>
        </a:p>
      </dgm:t>
    </dgm:pt>
    <dgm:pt modelId="{560F3741-FA07-4594-9676-5E99D6BA0921}" type="sibTrans" cxnId="{FA1EAFA1-8E7C-48A7-BBE9-9A4548BA4D22}">
      <dgm:prSet/>
      <dgm:spPr/>
      <dgm:t>
        <a:bodyPr/>
        <a:lstStyle/>
        <a:p>
          <a:endParaRPr lang="en-US"/>
        </a:p>
      </dgm:t>
    </dgm:pt>
    <dgm:pt modelId="{15D7E6E9-399A-44BE-8A09-E56CADD3766E}" type="pres">
      <dgm:prSet presAssocID="{7C573107-28A7-4479-ABCB-271F7D7E9BEB}" presName="root" presStyleCnt="0">
        <dgm:presLayoutVars>
          <dgm:dir/>
          <dgm:resizeHandles val="exact"/>
        </dgm:presLayoutVars>
      </dgm:prSet>
      <dgm:spPr/>
    </dgm:pt>
    <dgm:pt modelId="{7AE7CCE5-27BC-4778-9864-B2ADCD95F041}" type="pres">
      <dgm:prSet presAssocID="{D8D58264-830E-420F-8273-F79757EFB59F}" presName="compNode" presStyleCnt="0"/>
      <dgm:spPr/>
    </dgm:pt>
    <dgm:pt modelId="{24EACDF4-DEF2-4935-9B57-41D64754F185}" type="pres">
      <dgm:prSet presAssocID="{D8D58264-830E-420F-8273-F79757EFB59F}" presName="bgRect" presStyleLbl="bgShp" presStyleIdx="0" presStyleCnt="3"/>
      <dgm:spPr/>
    </dgm:pt>
    <dgm:pt modelId="{FDA43EB9-1F8D-4250-94AF-180D91E40473}" type="pres">
      <dgm:prSet presAssocID="{D8D58264-830E-420F-8273-F79757EFB59F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1DDF89D-A4E6-4755-B951-E1BD40D6E1F8}" type="pres">
      <dgm:prSet presAssocID="{D8D58264-830E-420F-8273-F79757EFB59F}" presName="spaceRect" presStyleCnt="0"/>
      <dgm:spPr/>
    </dgm:pt>
    <dgm:pt modelId="{20092921-8E90-4E4E-AA2C-0FEC18913511}" type="pres">
      <dgm:prSet presAssocID="{D8D58264-830E-420F-8273-F79757EFB59F}" presName="parTx" presStyleLbl="revTx" presStyleIdx="0" presStyleCnt="3">
        <dgm:presLayoutVars>
          <dgm:chMax val="0"/>
          <dgm:chPref val="0"/>
        </dgm:presLayoutVars>
      </dgm:prSet>
      <dgm:spPr/>
    </dgm:pt>
    <dgm:pt modelId="{50564529-38B9-418E-9C85-A9A98C98ACE0}" type="pres">
      <dgm:prSet presAssocID="{C4EBBBDB-8506-45E9-8E2E-81BECA09EF5B}" presName="sibTrans" presStyleCnt="0"/>
      <dgm:spPr/>
    </dgm:pt>
    <dgm:pt modelId="{4EBA95AD-5F2E-4EA3-A362-0F042558BE1E}" type="pres">
      <dgm:prSet presAssocID="{FED59488-EF82-4F3F-84D8-7EDD3E7CD1D2}" presName="compNode" presStyleCnt="0"/>
      <dgm:spPr/>
    </dgm:pt>
    <dgm:pt modelId="{6FDBAAC4-F703-4616-A029-8079120822B4}" type="pres">
      <dgm:prSet presAssocID="{FED59488-EF82-4F3F-84D8-7EDD3E7CD1D2}" presName="bgRect" presStyleLbl="bgShp" presStyleIdx="1" presStyleCnt="3"/>
      <dgm:spPr/>
    </dgm:pt>
    <dgm:pt modelId="{7C892D7B-BE0E-4489-B864-FF1F1E787047}" type="pres">
      <dgm:prSet presAssocID="{FED59488-EF82-4F3F-84D8-7EDD3E7CD1D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D96FB3D-1259-4FCB-A626-E8308B106A10}" type="pres">
      <dgm:prSet presAssocID="{FED59488-EF82-4F3F-84D8-7EDD3E7CD1D2}" presName="spaceRect" presStyleCnt="0"/>
      <dgm:spPr/>
    </dgm:pt>
    <dgm:pt modelId="{DE066682-805D-4B4B-9DC8-717F0E44BC23}" type="pres">
      <dgm:prSet presAssocID="{FED59488-EF82-4F3F-84D8-7EDD3E7CD1D2}" presName="parTx" presStyleLbl="revTx" presStyleIdx="1" presStyleCnt="3">
        <dgm:presLayoutVars>
          <dgm:chMax val="0"/>
          <dgm:chPref val="0"/>
        </dgm:presLayoutVars>
      </dgm:prSet>
      <dgm:spPr/>
    </dgm:pt>
    <dgm:pt modelId="{1802838F-CB8E-456F-8D97-23D034F4C8FF}" type="pres">
      <dgm:prSet presAssocID="{0DC3E5CF-7F91-46C8-B315-80597D082026}" presName="sibTrans" presStyleCnt="0"/>
      <dgm:spPr/>
    </dgm:pt>
    <dgm:pt modelId="{9F853513-D575-4BF4-9ED1-CDDB4F47CD6A}" type="pres">
      <dgm:prSet presAssocID="{0D48B527-9B29-46D7-A9BE-1B9F829FF5D3}" presName="compNode" presStyleCnt="0"/>
      <dgm:spPr/>
    </dgm:pt>
    <dgm:pt modelId="{8960DF48-88BD-4D04-B7D8-562BF5FB11A6}" type="pres">
      <dgm:prSet presAssocID="{0D48B527-9B29-46D7-A9BE-1B9F829FF5D3}" presName="bgRect" presStyleLbl="bgShp" presStyleIdx="2" presStyleCnt="3"/>
      <dgm:spPr/>
    </dgm:pt>
    <dgm:pt modelId="{A1E80A53-BFCC-44A2-9D9F-8C4164DDAABE}" type="pres">
      <dgm:prSet presAssocID="{0D48B527-9B29-46D7-A9BE-1B9F829FF5D3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B91B20-784A-4EA3-A1CC-79D932DF8861}" type="pres">
      <dgm:prSet presAssocID="{0D48B527-9B29-46D7-A9BE-1B9F829FF5D3}" presName="spaceRect" presStyleCnt="0"/>
      <dgm:spPr/>
    </dgm:pt>
    <dgm:pt modelId="{C59B2D15-FDC6-462E-8828-D61787222CE5}" type="pres">
      <dgm:prSet presAssocID="{0D48B527-9B29-46D7-A9BE-1B9F829FF5D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8CAC09-455F-41AD-B55F-1901DCF3E3C4}" type="presOf" srcId="{FED59488-EF82-4F3F-84D8-7EDD3E7CD1D2}" destId="{DE066682-805D-4B4B-9DC8-717F0E44BC23}" srcOrd="0" destOrd="0" presId="urn:microsoft.com/office/officeart/2018/2/layout/IconVerticalSolidList"/>
    <dgm:cxn modelId="{16EF9C1F-9237-4878-A79C-73B961897C24}" type="presOf" srcId="{D8D58264-830E-420F-8273-F79757EFB59F}" destId="{20092921-8E90-4E4E-AA2C-0FEC18913511}" srcOrd="0" destOrd="0" presId="urn:microsoft.com/office/officeart/2018/2/layout/IconVerticalSolidList"/>
    <dgm:cxn modelId="{16123323-8B1D-4B89-9E6A-60DFA87372A0}" type="presOf" srcId="{7C573107-28A7-4479-ABCB-271F7D7E9BEB}" destId="{15D7E6E9-399A-44BE-8A09-E56CADD3766E}" srcOrd="0" destOrd="0" presId="urn:microsoft.com/office/officeart/2018/2/layout/IconVerticalSolidList"/>
    <dgm:cxn modelId="{25B2FB7A-498A-406C-93E5-FF675F615063}" srcId="{7C573107-28A7-4479-ABCB-271F7D7E9BEB}" destId="{D8D58264-830E-420F-8273-F79757EFB59F}" srcOrd="0" destOrd="0" parTransId="{A78BD0FE-5B5C-440D-8371-1B6524D1ABDA}" sibTransId="{C4EBBBDB-8506-45E9-8E2E-81BECA09EF5B}"/>
    <dgm:cxn modelId="{FA1EAFA1-8E7C-48A7-BBE9-9A4548BA4D22}" srcId="{7C573107-28A7-4479-ABCB-271F7D7E9BEB}" destId="{0D48B527-9B29-46D7-A9BE-1B9F829FF5D3}" srcOrd="2" destOrd="0" parTransId="{7CC23BBF-4AD7-4547-916B-6DC25A27C995}" sibTransId="{560F3741-FA07-4594-9676-5E99D6BA0921}"/>
    <dgm:cxn modelId="{00249DC1-09AC-4D9A-BAA7-692BEA9C1603}" type="presOf" srcId="{0D48B527-9B29-46D7-A9BE-1B9F829FF5D3}" destId="{C59B2D15-FDC6-462E-8828-D61787222CE5}" srcOrd="0" destOrd="0" presId="urn:microsoft.com/office/officeart/2018/2/layout/IconVerticalSolidList"/>
    <dgm:cxn modelId="{309421DF-3DBB-4724-BC3B-62F7A5BB7963}" srcId="{7C573107-28A7-4479-ABCB-271F7D7E9BEB}" destId="{FED59488-EF82-4F3F-84D8-7EDD3E7CD1D2}" srcOrd="1" destOrd="0" parTransId="{7A60667E-53C9-4435-8A59-4171A0F3E75E}" sibTransId="{0DC3E5CF-7F91-46C8-B315-80597D082026}"/>
    <dgm:cxn modelId="{357846EE-35C8-4D92-A4E3-D3C87A375DC5}" type="presParOf" srcId="{15D7E6E9-399A-44BE-8A09-E56CADD3766E}" destId="{7AE7CCE5-27BC-4778-9864-B2ADCD95F041}" srcOrd="0" destOrd="0" presId="urn:microsoft.com/office/officeart/2018/2/layout/IconVerticalSolidList"/>
    <dgm:cxn modelId="{55027D52-B75B-467C-9398-B2C701805ED9}" type="presParOf" srcId="{7AE7CCE5-27BC-4778-9864-B2ADCD95F041}" destId="{24EACDF4-DEF2-4935-9B57-41D64754F185}" srcOrd="0" destOrd="0" presId="urn:microsoft.com/office/officeart/2018/2/layout/IconVerticalSolidList"/>
    <dgm:cxn modelId="{7E1E716E-7725-477A-94C5-A612FFD4BD0C}" type="presParOf" srcId="{7AE7CCE5-27BC-4778-9864-B2ADCD95F041}" destId="{FDA43EB9-1F8D-4250-94AF-180D91E40473}" srcOrd="1" destOrd="0" presId="urn:microsoft.com/office/officeart/2018/2/layout/IconVerticalSolidList"/>
    <dgm:cxn modelId="{4BCCDE68-F78F-4E81-B343-79D35743C1B2}" type="presParOf" srcId="{7AE7CCE5-27BC-4778-9864-B2ADCD95F041}" destId="{E1DDF89D-A4E6-4755-B951-E1BD40D6E1F8}" srcOrd="2" destOrd="0" presId="urn:microsoft.com/office/officeart/2018/2/layout/IconVerticalSolidList"/>
    <dgm:cxn modelId="{5C96FF81-11A1-484E-97A2-873609013748}" type="presParOf" srcId="{7AE7CCE5-27BC-4778-9864-B2ADCD95F041}" destId="{20092921-8E90-4E4E-AA2C-0FEC18913511}" srcOrd="3" destOrd="0" presId="urn:microsoft.com/office/officeart/2018/2/layout/IconVerticalSolidList"/>
    <dgm:cxn modelId="{7F02456B-8B5D-4DDF-9D21-37E99B9F5E8D}" type="presParOf" srcId="{15D7E6E9-399A-44BE-8A09-E56CADD3766E}" destId="{50564529-38B9-418E-9C85-A9A98C98ACE0}" srcOrd="1" destOrd="0" presId="urn:microsoft.com/office/officeart/2018/2/layout/IconVerticalSolidList"/>
    <dgm:cxn modelId="{2DFC7D0F-1006-4C7F-9672-36F6C509C02C}" type="presParOf" srcId="{15D7E6E9-399A-44BE-8A09-E56CADD3766E}" destId="{4EBA95AD-5F2E-4EA3-A362-0F042558BE1E}" srcOrd="2" destOrd="0" presId="urn:microsoft.com/office/officeart/2018/2/layout/IconVerticalSolidList"/>
    <dgm:cxn modelId="{B1BBFA17-FC49-4ADF-B160-4C1015365958}" type="presParOf" srcId="{4EBA95AD-5F2E-4EA3-A362-0F042558BE1E}" destId="{6FDBAAC4-F703-4616-A029-8079120822B4}" srcOrd="0" destOrd="0" presId="urn:microsoft.com/office/officeart/2018/2/layout/IconVerticalSolidList"/>
    <dgm:cxn modelId="{DC17A3D0-8F20-4DE6-8D17-5C2B815BDA8C}" type="presParOf" srcId="{4EBA95AD-5F2E-4EA3-A362-0F042558BE1E}" destId="{7C892D7B-BE0E-4489-B864-FF1F1E787047}" srcOrd="1" destOrd="0" presId="urn:microsoft.com/office/officeart/2018/2/layout/IconVerticalSolidList"/>
    <dgm:cxn modelId="{7FE15899-DFAE-481E-BE06-5D76DF23158D}" type="presParOf" srcId="{4EBA95AD-5F2E-4EA3-A362-0F042558BE1E}" destId="{ED96FB3D-1259-4FCB-A626-E8308B106A10}" srcOrd="2" destOrd="0" presId="urn:microsoft.com/office/officeart/2018/2/layout/IconVerticalSolidList"/>
    <dgm:cxn modelId="{52FDE563-E547-4E9D-9E47-1FF0BCF5489B}" type="presParOf" srcId="{4EBA95AD-5F2E-4EA3-A362-0F042558BE1E}" destId="{DE066682-805D-4B4B-9DC8-717F0E44BC23}" srcOrd="3" destOrd="0" presId="urn:microsoft.com/office/officeart/2018/2/layout/IconVerticalSolidList"/>
    <dgm:cxn modelId="{01058ED8-C708-43D6-A109-AAF5FAF70300}" type="presParOf" srcId="{15D7E6E9-399A-44BE-8A09-E56CADD3766E}" destId="{1802838F-CB8E-456F-8D97-23D034F4C8FF}" srcOrd="3" destOrd="0" presId="urn:microsoft.com/office/officeart/2018/2/layout/IconVerticalSolidList"/>
    <dgm:cxn modelId="{8E27399B-B8B8-4D53-902E-BB2C6792A649}" type="presParOf" srcId="{15D7E6E9-399A-44BE-8A09-E56CADD3766E}" destId="{9F853513-D575-4BF4-9ED1-CDDB4F47CD6A}" srcOrd="4" destOrd="0" presId="urn:microsoft.com/office/officeart/2018/2/layout/IconVerticalSolidList"/>
    <dgm:cxn modelId="{75D0CA39-897F-47E5-9815-2EBD6A0B6901}" type="presParOf" srcId="{9F853513-D575-4BF4-9ED1-CDDB4F47CD6A}" destId="{8960DF48-88BD-4D04-B7D8-562BF5FB11A6}" srcOrd="0" destOrd="0" presId="urn:microsoft.com/office/officeart/2018/2/layout/IconVerticalSolidList"/>
    <dgm:cxn modelId="{DE62E6F7-DE11-4BD8-9AC8-3035FFDDCD9B}" type="presParOf" srcId="{9F853513-D575-4BF4-9ED1-CDDB4F47CD6A}" destId="{A1E80A53-BFCC-44A2-9D9F-8C4164DDAABE}" srcOrd="1" destOrd="0" presId="urn:microsoft.com/office/officeart/2018/2/layout/IconVerticalSolidList"/>
    <dgm:cxn modelId="{76A557F1-4754-4C85-B2B9-BBCCF4260F19}" type="presParOf" srcId="{9F853513-D575-4BF4-9ED1-CDDB4F47CD6A}" destId="{5DB91B20-784A-4EA3-A1CC-79D932DF8861}" srcOrd="2" destOrd="0" presId="urn:microsoft.com/office/officeart/2018/2/layout/IconVerticalSolidList"/>
    <dgm:cxn modelId="{08248B20-319D-472A-9003-F5968AFA6125}" type="presParOf" srcId="{9F853513-D575-4BF4-9ED1-CDDB4F47CD6A}" destId="{C59B2D15-FDC6-462E-8828-D61787222C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6296E-5393-4EC7-9622-6C17FF8FF9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1868404-AD99-4763-A66C-BBCD45B24D92}">
      <dgm:prSet/>
      <dgm:spPr/>
      <dgm:t>
        <a:bodyPr/>
        <a:lstStyle/>
        <a:p>
          <a:r>
            <a:rPr lang="en-IE" b="0" i="0">
              <a:hlinkClick xmlns:r="http://schemas.openxmlformats.org/officeDocument/2006/relationships" r:id="rId1"/>
            </a:rPr>
            <a:t>https://www.freakyjolly.com/ionic-4-firebase-login-registration-by-email-and-password/</a:t>
          </a:r>
          <a:endParaRPr lang="en-US"/>
        </a:p>
      </dgm:t>
    </dgm:pt>
    <dgm:pt modelId="{6A0B23D3-795B-45A1-91F4-607C9238CEB5}" type="parTrans" cxnId="{AED6776E-68A3-4D63-AD75-9CCD6C8DF20F}">
      <dgm:prSet/>
      <dgm:spPr/>
      <dgm:t>
        <a:bodyPr/>
        <a:lstStyle/>
        <a:p>
          <a:endParaRPr lang="en-US"/>
        </a:p>
      </dgm:t>
    </dgm:pt>
    <dgm:pt modelId="{F8DFB5A7-D07E-4E3B-982A-1CFEB3BE547B}" type="sibTrans" cxnId="{AED6776E-68A3-4D63-AD75-9CCD6C8DF20F}">
      <dgm:prSet/>
      <dgm:spPr/>
      <dgm:t>
        <a:bodyPr/>
        <a:lstStyle/>
        <a:p>
          <a:endParaRPr lang="en-US"/>
        </a:p>
      </dgm:t>
    </dgm:pt>
    <dgm:pt modelId="{77931D21-4FA6-4BAE-B08D-938B463292DC}">
      <dgm:prSet/>
      <dgm:spPr/>
      <dgm:t>
        <a:bodyPr/>
        <a:lstStyle/>
        <a:p>
          <a:r>
            <a:rPr lang="en-IE" b="0" i="0"/>
            <a:t>Here we implemented a log in and registration to our app. </a:t>
          </a:r>
          <a:endParaRPr lang="en-US"/>
        </a:p>
      </dgm:t>
    </dgm:pt>
    <dgm:pt modelId="{5E1D4355-D870-4EE7-9BDD-E74073C80D8B}" type="parTrans" cxnId="{451FF591-345C-4420-B8A6-5B6C8710E764}">
      <dgm:prSet/>
      <dgm:spPr/>
      <dgm:t>
        <a:bodyPr/>
        <a:lstStyle/>
        <a:p>
          <a:endParaRPr lang="en-US"/>
        </a:p>
      </dgm:t>
    </dgm:pt>
    <dgm:pt modelId="{D27E95FD-7267-4EF5-B8C3-A6FECB200D70}" type="sibTrans" cxnId="{451FF591-345C-4420-B8A6-5B6C8710E764}">
      <dgm:prSet/>
      <dgm:spPr/>
      <dgm:t>
        <a:bodyPr/>
        <a:lstStyle/>
        <a:p>
          <a:endParaRPr lang="en-US"/>
        </a:p>
      </dgm:t>
    </dgm:pt>
    <dgm:pt modelId="{8122746B-C628-49AC-A576-BD71AF22576B}">
      <dgm:prSet/>
      <dgm:spPr/>
      <dgm:t>
        <a:bodyPr/>
        <a:lstStyle/>
        <a:p>
          <a:r>
            <a:rPr lang="en-IE" b="0" i="0"/>
            <a:t>The link provided was very helpful.</a:t>
          </a:r>
          <a:endParaRPr lang="en-US"/>
        </a:p>
      </dgm:t>
    </dgm:pt>
    <dgm:pt modelId="{51037CAB-C8D1-42D3-855A-32493F3F299C}" type="parTrans" cxnId="{1D3C5CA4-2543-4BA9-AE6F-0477FAD0D048}">
      <dgm:prSet/>
      <dgm:spPr/>
      <dgm:t>
        <a:bodyPr/>
        <a:lstStyle/>
        <a:p>
          <a:endParaRPr lang="en-US"/>
        </a:p>
      </dgm:t>
    </dgm:pt>
    <dgm:pt modelId="{C0E506D7-587D-44B7-8DE1-80855431249D}" type="sibTrans" cxnId="{1D3C5CA4-2543-4BA9-AE6F-0477FAD0D048}">
      <dgm:prSet/>
      <dgm:spPr/>
      <dgm:t>
        <a:bodyPr/>
        <a:lstStyle/>
        <a:p>
          <a:endParaRPr lang="en-US"/>
        </a:p>
      </dgm:t>
    </dgm:pt>
    <dgm:pt modelId="{1E0EC07D-F98B-438A-9FD5-886EF26754BD}" type="pres">
      <dgm:prSet presAssocID="{A7C6296E-5393-4EC7-9622-6C17FF8FF96F}" presName="root" presStyleCnt="0">
        <dgm:presLayoutVars>
          <dgm:dir/>
          <dgm:resizeHandles val="exact"/>
        </dgm:presLayoutVars>
      </dgm:prSet>
      <dgm:spPr/>
    </dgm:pt>
    <dgm:pt modelId="{EA304928-0F4F-4C50-873C-05F3DD973939}" type="pres">
      <dgm:prSet presAssocID="{81868404-AD99-4763-A66C-BBCD45B24D92}" presName="compNode" presStyleCnt="0"/>
      <dgm:spPr/>
    </dgm:pt>
    <dgm:pt modelId="{82475233-2F3C-4AA0-A116-BAE2992E9AB8}" type="pres">
      <dgm:prSet presAssocID="{81868404-AD99-4763-A66C-BBCD45B24D92}" presName="bgRect" presStyleLbl="bgShp" presStyleIdx="0" presStyleCnt="3"/>
      <dgm:spPr/>
    </dgm:pt>
    <dgm:pt modelId="{36D514A9-F945-471C-9F56-74A7888B55D8}" type="pres">
      <dgm:prSet presAssocID="{81868404-AD99-4763-A66C-BBCD45B24D92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04E96F7-AA98-48C7-9393-20A35A98E5F3}" type="pres">
      <dgm:prSet presAssocID="{81868404-AD99-4763-A66C-BBCD45B24D92}" presName="spaceRect" presStyleCnt="0"/>
      <dgm:spPr/>
    </dgm:pt>
    <dgm:pt modelId="{5B26803A-A1A7-42DC-B6FD-86F9A2B4F480}" type="pres">
      <dgm:prSet presAssocID="{81868404-AD99-4763-A66C-BBCD45B24D92}" presName="parTx" presStyleLbl="revTx" presStyleIdx="0" presStyleCnt="3">
        <dgm:presLayoutVars>
          <dgm:chMax val="0"/>
          <dgm:chPref val="0"/>
        </dgm:presLayoutVars>
      </dgm:prSet>
      <dgm:spPr/>
    </dgm:pt>
    <dgm:pt modelId="{CA2B5454-8552-4185-983C-9070A942DAA9}" type="pres">
      <dgm:prSet presAssocID="{F8DFB5A7-D07E-4E3B-982A-1CFEB3BE547B}" presName="sibTrans" presStyleCnt="0"/>
      <dgm:spPr/>
    </dgm:pt>
    <dgm:pt modelId="{9B1884C2-8159-4048-9598-ED6D8AB983F3}" type="pres">
      <dgm:prSet presAssocID="{77931D21-4FA6-4BAE-B08D-938B463292DC}" presName="compNode" presStyleCnt="0"/>
      <dgm:spPr/>
    </dgm:pt>
    <dgm:pt modelId="{1412A800-8555-449A-993A-452925EFC59F}" type="pres">
      <dgm:prSet presAssocID="{77931D21-4FA6-4BAE-B08D-938B463292DC}" presName="bgRect" presStyleLbl="bgShp" presStyleIdx="1" presStyleCnt="3"/>
      <dgm:spPr/>
    </dgm:pt>
    <dgm:pt modelId="{99A800D9-9410-4014-B2CC-364ACDE09404}" type="pres">
      <dgm:prSet presAssocID="{77931D21-4FA6-4BAE-B08D-938B463292DC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45E5F733-6B74-43C7-86A8-0ADE4DAE9832}" type="pres">
      <dgm:prSet presAssocID="{77931D21-4FA6-4BAE-B08D-938B463292DC}" presName="spaceRect" presStyleCnt="0"/>
      <dgm:spPr/>
    </dgm:pt>
    <dgm:pt modelId="{60133C5B-3F7B-4FAF-839D-8ECC2227D44A}" type="pres">
      <dgm:prSet presAssocID="{77931D21-4FA6-4BAE-B08D-938B463292DC}" presName="parTx" presStyleLbl="revTx" presStyleIdx="1" presStyleCnt="3">
        <dgm:presLayoutVars>
          <dgm:chMax val="0"/>
          <dgm:chPref val="0"/>
        </dgm:presLayoutVars>
      </dgm:prSet>
      <dgm:spPr/>
    </dgm:pt>
    <dgm:pt modelId="{4C40A136-05FA-43FF-BEBA-5709218C2068}" type="pres">
      <dgm:prSet presAssocID="{D27E95FD-7267-4EF5-B8C3-A6FECB200D70}" presName="sibTrans" presStyleCnt="0"/>
      <dgm:spPr/>
    </dgm:pt>
    <dgm:pt modelId="{5DFDDEF5-9898-465E-81E8-D98388D7CC21}" type="pres">
      <dgm:prSet presAssocID="{8122746B-C628-49AC-A576-BD71AF22576B}" presName="compNode" presStyleCnt="0"/>
      <dgm:spPr/>
    </dgm:pt>
    <dgm:pt modelId="{60E5E868-C38C-4286-BA5E-51AEC2036E69}" type="pres">
      <dgm:prSet presAssocID="{8122746B-C628-49AC-A576-BD71AF22576B}" presName="bgRect" presStyleLbl="bgShp" presStyleIdx="2" presStyleCnt="3"/>
      <dgm:spPr/>
    </dgm:pt>
    <dgm:pt modelId="{D4ECDC52-A24E-4720-8F69-A0DBC29CBC32}" type="pres">
      <dgm:prSet presAssocID="{8122746B-C628-49AC-A576-BD71AF22576B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57F2EEF-50D1-4D7F-A738-51A1CD68A884}" type="pres">
      <dgm:prSet presAssocID="{8122746B-C628-49AC-A576-BD71AF22576B}" presName="spaceRect" presStyleCnt="0"/>
      <dgm:spPr/>
    </dgm:pt>
    <dgm:pt modelId="{A10AB5E5-64B0-4AB2-9069-F9C2C1AE09DB}" type="pres">
      <dgm:prSet presAssocID="{8122746B-C628-49AC-A576-BD71AF2257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9B15509-C81B-4D76-966B-967047B50D9E}" type="presOf" srcId="{81868404-AD99-4763-A66C-BBCD45B24D92}" destId="{5B26803A-A1A7-42DC-B6FD-86F9A2B4F480}" srcOrd="0" destOrd="0" presId="urn:microsoft.com/office/officeart/2018/2/layout/IconVerticalSolidList"/>
    <dgm:cxn modelId="{C488CD66-E056-4F6A-A6A2-9165C2A7F017}" type="presOf" srcId="{77931D21-4FA6-4BAE-B08D-938B463292DC}" destId="{60133C5B-3F7B-4FAF-839D-8ECC2227D44A}" srcOrd="0" destOrd="0" presId="urn:microsoft.com/office/officeart/2018/2/layout/IconVerticalSolidList"/>
    <dgm:cxn modelId="{AED6776E-68A3-4D63-AD75-9CCD6C8DF20F}" srcId="{A7C6296E-5393-4EC7-9622-6C17FF8FF96F}" destId="{81868404-AD99-4763-A66C-BBCD45B24D92}" srcOrd="0" destOrd="0" parTransId="{6A0B23D3-795B-45A1-91F4-607C9238CEB5}" sibTransId="{F8DFB5A7-D07E-4E3B-982A-1CFEB3BE547B}"/>
    <dgm:cxn modelId="{B0B1367B-5B60-4C16-A5FD-37592E084945}" type="presOf" srcId="{8122746B-C628-49AC-A576-BD71AF22576B}" destId="{A10AB5E5-64B0-4AB2-9069-F9C2C1AE09DB}" srcOrd="0" destOrd="0" presId="urn:microsoft.com/office/officeart/2018/2/layout/IconVerticalSolidList"/>
    <dgm:cxn modelId="{451FF591-345C-4420-B8A6-5B6C8710E764}" srcId="{A7C6296E-5393-4EC7-9622-6C17FF8FF96F}" destId="{77931D21-4FA6-4BAE-B08D-938B463292DC}" srcOrd="1" destOrd="0" parTransId="{5E1D4355-D870-4EE7-9BDD-E74073C80D8B}" sibTransId="{D27E95FD-7267-4EF5-B8C3-A6FECB200D70}"/>
    <dgm:cxn modelId="{1D3C5CA4-2543-4BA9-AE6F-0477FAD0D048}" srcId="{A7C6296E-5393-4EC7-9622-6C17FF8FF96F}" destId="{8122746B-C628-49AC-A576-BD71AF22576B}" srcOrd="2" destOrd="0" parTransId="{51037CAB-C8D1-42D3-855A-32493F3F299C}" sibTransId="{C0E506D7-587D-44B7-8DE1-80855431249D}"/>
    <dgm:cxn modelId="{415019AD-B0E4-4B25-831E-0352F418E3C5}" type="presOf" srcId="{A7C6296E-5393-4EC7-9622-6C17FF8FF96F}" destId="{1E0EC07D-F98B-438A-9FD5-886EF26754BD}" srcOrd="0" destOrd="0" presId="urn:microsoft.com/office/officeart/2018/2/layout/IconVerticalSolidList"/>
    <dgm:cxn modelId="{55624772-AB63-4F47-9A2E-758800A9EA10}" type="presParOf" srcId="{1E0EC07D-F98B-438A-9FD5-886EF26754BD}" destId="{EA304928-0F4F-4C50-873C-05F3DD973939}" srcOrd="0" destOrd="0" presId="urn:microsoft.com/office/officeart/2018/2/layout/IconVerticalSolidList"/>
    <dgm:cxn modelId="{C8B21390-AD4F-4A27-9E85-32150CE770B2}" type="presParOf" srcId="{EA304928-0F4F-4C50-873C-05F3DD973939}" destId="{82475233-2F3C-4AA0-A116-BAE2992E9AB8}" srcOrd="0" destOrd="0" presId="urn:microsoft.com/office/officeart/2018/2/layout/IconVerticalSolidList"/>
    <dgm:cxn modelId="{76464D2D-C266-40F3-AFDD-EBC7CBCEA41B}" type="presParOf" srcId="{EA304928-0F4F-4C50-873C-05F3DD973939}" destId="{36D514A9-F945-471C-9F56-74A7888B55D8}" srcOrd="1" destOrd="0" presId="urn:microsoft.com/office/officeart/2018/2/layout/IconVerticalSolidList"/>
    <dgm:cxn modelId="{5E7D80E7-74C9-44BD-908A-F82053D8B249}" type="presParOf" srcId="{EA304928-0F4F-4C50-873C-05F3DD973939}" destId="{804E96F7-AA98-48C7-9393-20A35A98E5F3}" srcOrd="2" destOrd="0" presId="urn:microsoft.com/office/officeart/2018/2/layout/IconVerticalSolidList"/>
    <dgm:cxn modelId="{3593EAB3-BAD4-4931-9B6E-18A94CBA13B8}" type="presParOf" srcId="{EA304928-0F4F-4C50-873C-05F3DD973939}" destId="{5B26803A-A1A7-42DC-B6FD-86F9A2B4F480}" srcOrd="3" destOrd="0" presId="urn:microsoft.com/office/officeart/2018/2/layout/IconVerticalSolidList"/>
    <dgm:cxn modelId="{15FB4559-9670-476B-B7CB-7C7C9DFE7CB1}" type="presParOf" srcId="{1E0EC07D-F98B-438A-9FD5-886EF26754BD}" destId="{CA2B5454-8552-4185-983C-9070A942DAA9}" srcOrd="1" destOrd="0" presId="urn:microsoft.com/office/officeart/2018/2/layout/IconVerticalSolidList"/>
    <dgm:cxn modelId="{87EA7664-5788-4385-A722-41EB46FEF73D}" type="presParOf" srcId="{1E0EC07D-F98B-438A-9FD5-886EF26754BD}" destId="{9B1884C2-8159-4048-9598-ED6D8AB983F3}" srcOrd="2" destOrd="0" presId="urn:microsoft.com/office/officeart/2018/2/layout/IconVerticalSolidList"/>
    <dgm:cxn modelId="{BF7E6D21-DA2F-4292-8634-5C26C9E3C4C3}" type="presParOf" srcId="{9B1884C2-8159-4048-9598-ED6D8AB983F3}" destId="{1412A800-8555-449A-993A-452925EFC59F}" srcOrd="0" destOrd="0" presId="urn:microsoft.com/office/officeart/2018/2/layout/IconVerticalSolidList"/>
    <dgm:cxn modelId="{F7CF1B1B-047D-4714-99F6-FC0404EFA4DF}" type="presParOf" srcId="{9B1884C2-8159-4048-9598-ED6D8AB983F3}" destId="{99A800D9-9410-4014-B2CC-364ACDE09404}" srcOrd="1" destOrd="0" presId="urn:microsoft.com/office/officeart/2018/2/layout/IconVerticalSolidList"/>
    <dgm:cxn modelId="{013A2A04-D775-47D5-B0AB-16DED18B11B4}" type="presParOf" srcId="{9B1884C2-8159-4048-9598-ED6D8AB983F3}" destId="{45E5F733-6B74-43C7-86A8-0ADE4DAE9832}" srcOrd="2" destOrd="0" presId="urn:microsoft.com/office/officeart/2018/2/layout/IconVerticalSolidList"/>
    <dgm:cxn modelId="{84F61230-9D02-43D7-B039-618747776AE3}" type="presParOf" srcId="{9B1884C2-8159-4048-9598-ED6D8AB983F3}" destId="{60133C5B-3F7B-4FAF-839D-8ECC2227D44A}" srcOrd="3" destOrd="0" presId="urn:microsoft.com/office/officeart/2018/2/layout/IconVerticalSolidList"/>
    <dgm:cxn modelId="{44EA9D55-11C2-43B8-AF89-5C3F4F229100}" type="presParOf" srcId="{1E0EC07D-F98B-438A-9FD5-886EF26754BD}" destId="{4C40A136-05FA-43FF-BEBA-5709218C2068}" srcOrd="3" destOrd="0" presId="urn:microsoft.com/office/officeart/2018/2/layout/IconVerticalSolidList"/>
    <dgm:cxn modelId="{10E342AE-41DD-4807-B98F-0F7484AFAE3F}" type="presParOf" srcId="{1E0EC07D-F98B-438A-9FD5-886EF26754BD}" destId="{5DFDDEF5-9898-465E-81E8-D98388D7CC21}" srcOrd="4" destOrd="0" presId="urn:microsoft.com/office/officeart/2018/2/layout/IconVerticalSolidList"/>
    <dgm:cxn modelId="{901AEF56-0B90-4D47-8BBD-57DBD6CBFE70}" type="presParOf" srcId="{5DFDDEF5-9898-465E-81E8-D98388D7CC21}" destId="{60E5E868-C38C-4286-BA5E-51AEC2036E69}" srcOrd="0" destOrd="0" presId="urn:microsoft.com/office/officeart/2018/2/layout/IconVerticalSolidList"/>
    <dgm:cxn modelId="{AA89E57D-0B2D-4C51-A16A-04C952C81453}" type="presParOf" srcId="{5DFDDEF5-9898-465E-81E8-D98388D7CC21}" destId="{D4ECDC52-A24E-4720-8F69-A0DBC29CBC32}" srcOrd="1" destOrd="0" presId="urn:microsoft.com/office/officeart/2018/2/layout/IconVerticalSolidList"/>
    <dgm:cxn modelId="{915D6448-CCD1-4699-970A-FDF9FA1B4117}" type="presParOf" srcId="{5DFDDEF5-9898-465E-81E8-D98388D7CC21}" destId="{E57F2EEF-50D1-4D7F-A738-51A1CD68A884}" srcOrd="2" destOrd="0" presId="urn:microsoft.com/office/officeart/2018/2/layout/IconVerticalSolidList"/>
    <dgm:cxn modelId="{27E0AF33-183F-476F-9391-9DE026A7E5C7}" type="presParOf" srcId="{5DFDDEF5-9898-465E-81E8-D98388D7CC21}" destId="{A10AB5E5-64B0-4AB2-9069-F9C2C1AE09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073EB-35B0-4370-9506-183131A1AEA4}">
      <dsp:nvSpPr>
        <dsp:cNvPr id="0" name=""/>
        <dsp:cNvSpPr/>
      </dsp:nvSpPr>
      <dsp:spPr>
        <a:xfrm>
          <a:off x="0" y="4098"/>
          <a:ext cx="6391275" cy="8730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D6759-E0C3-4904-81E3-AD2DD9FC677E}">
      <dsp:nvSpPr>
        <dsp:cNvPr id="0" name=""/>
        <dsp:cNvSpPr/>
      </dsp:nvSpPr>
      <dsp:spPr>
        <a:xfrm>
          <a:off x="264107" y="200542"/>
          <a:ext cx="480194" cy="480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C35F7-582E-4F71-813F-9CA022638DF4}">
      <dsp:nvSpPr>
        <dsp:cNvPr id="0" name=""/>
        <dsp:cNvSpPr/>
      </dsp:nvSpPr>
      <dsp:spPr>
        <a:xfrm>
          <a:off x="1008409" y="4098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We went with ionic and firebase.</a:t>
          </a:r>
          <a:endParaRPr lang="en-US" sz="1600" kern="1200"/>
        </a:p>
      </dsp:txBody>
      <dsp:txXfrm>
        <a:off x="1008409" y="4098"/>
        <a:ext cx="5382865" cy="873081"/>
      </dsp:txXfrm>
    </dsp:sp>
    <dsp:sp modelId="{92C7D98A-0544-4FF4-A3E0-41346A113282}">
      <dsp:nvSpPr>
        <dsp:cNvPr id="0" name=""/>
        <dsp:cNvSpPr/>
      </dsp:nvSpPr>
      <dsp:spPr>
        <a:xfrm>
          <a:off x="0" y="1095450"/>
          <a:ext cx="6391275" cy="8730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69058-B569-424A-8566-CE7EACB67BD2}">
      <dsp:nvSpPr>
        <dsp:cNvPr id="0" name=""/>
        <dsp:cNvSpPr/>
      </dsp:nvSpPr>
      <dsp:spPr>
        <a:xfrm>
          <a:off x="264107" y="1291894"/>
          <a:ext cx="480194" cy="480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3218E-76BB-4C99-BC7A-769A2F33725C}">
      <dsp:nvSpPr>
        <dsp:cNvPr id="0" name=""/>
        <dsp:cNvSpPr/>
      </dsp:nvSpPr>
      <dsp:spPr>
        <a:xfrm>
          <a:off x="1008409" y="1095450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We were now ready to start our project.</a:t>
          </a:r>
          <a:endParaRPr lang="en-US" sz="1600" kern="1200"/>
        </a:p>
      </dsp:txBody>
      <dsp:txXfrm>
        <a:off x="1008409" y="1095450"/>
        <a:ext cx="5382865" cy="873081"/>
      </dsp:txXfrm>
    </dsp:sp>
    <dsp:sp modelId="{33DFCAB1-4E5E-476C-B9EF-1E052EEBFB07}">
      <dsp:nvSpPr>
        <dsp:cNvPr id="0" name=""/>
        <dsp:cNvSpPr/>
      </dsp:nvSpPr>
      <dsp:spPr>
        <a:xfrm>
          <a:off x="0" y="2186802"/>
          <a:ext cx="6391275" cy="8730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F5102-02DA-424D-8D8C-0ED0598F76D4}">
      <dsp:nvSpPr>
        <dsp:cNvPr id="0" name=""/>
        <dsp:cNvSpPr/>
      </dsp:nvSpPr>
      <dsp:spPr>
        <a:xfrm>
          <a:off x="264107" y="2383246"/>
          <a:ext cx="480194" cy="4801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15910-94E9-4165-A29D-C580FDEB12ED}">
      <dsp:nvSpPr>
        <dsp:cNvPr id="0" name=""/>
        <dsp:cNvSpPr/>
      </dsp:nvSpPr>
      <dsp:spPr>
        <a:xfrm>
          <a:off x="1008409" y="2186802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Every project must have a cool name, so we went with AJCinemas. (Andreas &amp; Joseph Cinemas).</a:t>
          </a:r>
          <a:endParaRPr lang="en-US" sz="1600" kern="1200"/>
        </a:p>
      </dsp:txBody>
      <dsp:txXfrm>
        <a:off x="1008409" y="2186802"/>
        <a:ext cx="5382865" cy="873081"/>
      </dsp:txXfrm>
    </dsp:sp>
    <dsp:sp modelId="{863518DA-DAF5-453A-B7C6-9971C804B394}">
      <dsp:nvSpPr>
        <dsp:cNvPr id="0" name=""/>
        <dsp:cNvSpPr/>
      </dsp:nvSpPr>
      <dsp:spPr>
        <a:xfrm>
          <a:off x="0" y="3278154"/>
          <a:ext cx="6391275" cy="8730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6DB45-23DD-4A76-91EC-547C2F4E7802}">
      <dsp:nvSpPr>
        <dsp:cNvPr id="0" name=""/>
        <dsp:cNvSpPr/>
      </dsp:nvSpPr>
      <dsp:spPr>
        <a:xfrm>
          <a:off x="264107" y="3474597"/>
          <a:ext cx="480194" cy="4801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71ADB-2A95-4FA3-A748-E399F2A5FF2E}">
      <dsp:nvSpPr>
        <dsp:cNvPr id="0" name=""/>
        <dsp:cNvSpPr/>
      </dsp:nvSpPr>
      <dsp:spPr>
        <a:xfrm>
          <a:off x="1008409" y="3278154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For our project we used Visual Studio Code and used ionic serve to run our project as an ionic app on browser.</a:t>
          </a:r>
          <a:endParaRPr lang="en-US" sz="1600" kern="1200"/>
        </a:p>
      </dsp:txBody>
      <dsp:txXfrm>
        <a:off x="1008409" y="3278154"/>
        <a:ext cx="5382865" cy="873081"/>
      </dsp:txXfrm>
    </dsp:sp>
    <dsp:sp modelId="{F96417E0-72E3-4726-BCF8-EAB16F8704AC}">
      <dsp:nvSpPr>
        <dsp:cNvPr id="0" name=""/>
        <dsp:cNvSpPr/>
      </dsp:nvSpPr>
      <dsp:spPr>
        <a:xfrm>
          <a:off x="0" y="4369506"/>
          <a:ext cx="6391275" cy="87308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5ABB4-BFA3-4804-A012-1F23372BE383}">
      <dsp:nvSpPr>
        <dsp:cNvPr id="0" name=""/>
        <dsp:cNvSpPr/>
      </dsp:nvSpPr>
      <dsp:spPr>
        <a:xfrm>
          <a:off x="264107" y="4565949"/>
          <a:ext cx="480194" cy="4801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C1254-AF82-4511-882E-49348B9329CC}">
      <dsp:nvSpPr>
        <dsp:cNvPr id="0" name=""/>
        <dsp:cNvSpPr/>
      </dsp:nvSpPr>
      <dsp:spPr>
        <a:xfrm>
          <a:off x="1008409" y="4369506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We aimed to complete our project before the 26</a:t>
          </a:r>
          <a:r>
            <a:rPr lang="en-IE" sz="1600" kern="1200" baseline="30000"/>
            <a:t>th</a:t>
          </a:r>
          <a:r>
            <a:rPr lang="en-IE" sz="1600" kern="1200"/>
            <a:t> April 2019 in which we did. </a:t>
          </a:r>
          <a:endParaRPr lang="en-US" sz="1600" kern="1200"/>
        </a:p>
      </dsp:txBody>
      <dsp:txXfrm>
        <a:off x="1008409" y="4369506"/>
        <a:ext cx="5382865" cy="873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ACDF4-DEF2-4935-9B57-41D64754F185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43EB9-1F8D-4250-94AF-180D91E40473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92921-8E90-4E4E-AA2C-0FEC18913511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b="0" i="0" kern="1200">
              <a:hlinkClick xmlns:r="http://schemas.openxmlformats.org/officeDocument/2006/relationships" r:id="rId3"/>
            </a:rPr>
            <a:t>https://devdactic.com/ionic-4-firebase-angularfire-2/</a:t>
          </a:r>
          <a:endParaRPr lang="en-US" sz="1800" kern="1200"/>
        </a:p>
      </dsp:txBody>
      <dsp:txXfrm>
        <a:off x="1730984" y="640"/>
        <a:ext cx="4660290" cy="1498687"/>
      </dsp:txXfrm>
    </dsp:sp>
    <dsp:sp modelId="{6FDBAAC4-F703-4616-A029-8079120822B4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92D7B-BE0E-4489-B864-FF1F1E787047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66682-805D-4B4B-9DC8-717F0E44BC23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b="0" i="0" kern="1200" dirty="0"/>
            <a:t>Here is the link we used to connect firebase and ionic 4. </a:t>
          </a:r>
          <a:endParaRPr lang="en-US" sz="1800" kern="1200" dirty="0"/>
        </a:p>
      </dsp:txBody>
      <dsp:txXfrm>
        <a:off x="1730984" y="1873999"/>
        <a:ext cx="4660290" cy="1498687"/>
      </dsp:txXfrm>
    </dsp:sp>
    <dsp:sp modelId="{8960DF48-88BD-4D04-B7D8-562BF5FB11A6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80A53-BFCC-44A2-9D9F-8C4164DDAABE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B2D15-FDC6-462E-8828-D61787222CE5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b="0" i="0" kern="1200"/>
            <a:t>This made it simple for us. This is the base of our project the nitty gritty, the database that will be holding user details and the CRUD information.</a:t>
          </a:r>
          <a:endParaRPr lang="en-US" sz="1800" kern="1200"/>
        </a:p>
      </dsp:txBody>
      <dsp:txXfrm>
        <a:off x="1730984" y="3747359"/>
        <a:ext cx="4660290" cy="1498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75233-2F3C-4AA0-A116-BAE2992E9AB8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514A9-F945-471C-9F56-74A7888B55D8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6803A-A1A7-42DC-B6FD-86F9A2B4F480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i="0" kern="1200">
              <a:hlinkClick xmlns:r="http://schemas.openxmlformats.org/officeDocument/2006/relationships" r:id="rId3"/>
            </a:rPr>
            <a:t>https://www.freakyjolly.com/ionic-4-firebase-login-registration-by-email-and-password/</a:t>
          </a:r>
          <a:endParaRPr lang="en-US" sz="2000" kern="1200"/>
        </a:p>
      </dsp:txBody>
      <dsp:txXfrm>
        <a:off x="1730984" y="640"/>
        <a:ext cx="4660290" cy="1498687"/>
      </dsp:txXfrm>
    </dsp:sp>
    <dsp:sp modelId="{1412A800-8555-449A-993A-452925EFC59F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800D9-9410-4014-B2CC-364ACDE09404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33C5B-3F7B-4FAF-839D-8ECC2227D44A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i="0" kern="1200"/>
            <a:t>Here we implemented a log in and registration to our app. </a:t>
          </a:r>
          <a:endParaRPr lang="en-US" sz="2000" kern="1200"/>
        </a:p>
      </dsp:txBody>
      <dsp:txXfrm>
        <a:off x="1730984" y="1873999"/>
        <a:ext cx="4660290" cy="1498687"/>
      </dsp:txXfrm>
    </dsp:sp>
    <dsp:sp modelId="{60E5E868-C38C-4286-BA5E-51AEC2036E69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CDC52-A24E-4720-8F69-A0DBC29CBC32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AB5E5-64B0-4AB2-9069-F9C2C1AE09DB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i="0" kern="1200"/>
            <a:t>The link provided was very helpful.</a:t>
          </a:r>
          <a:endParaRPr lang="en-US" sz="2000" kern="1200"/>
        </a:p>
      </dsp:txBody>
      <dsp:txXfrm>
        <a:off x="1730984" y="3747359"/>
        <a:ext cx="4660290" cy="149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logodesign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ionicframework.com/doc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ecinema.i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akyjolly.com/ionic-4-crud-operations-using-firebase-and-firestore-database-tutorial-in-ionic-4-with-angular-7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72E3-6622-43D8-8697-766E96247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877" y="1241266"/>
            <a:ext cx="4389193" cy="3153753"/>
          </a:xfrm>
        </p:spPr>
        <p:txBody>
          <a:bodyPr>
            <a:normAutofit/>
          </a:bodyPr>
          <a:lstStyle/>
          <a:p>
            <a:r>
              <a:rPr lang="en-IE"/>
              <a:t>AJCinemas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1E078-8C7D-45E7-AEC6-228D8013F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877" y="4591665"/>
            <a:ext cx="4389193" cy="1113804"/>
          </a:xfrm>
        </p:spPr>
        <p:txBody>
          <a:bodyPr>
            <a:normAutofit/>
          </a:bodyPr>
          <a:lstStyle/>
          <a:p>
            <a:r>
              <a:rPr lang="en-IE"/>
              <a:t>By Andreas Fahey &amp; joseph griffith</a:t>
            </a:r>
            <a:endParaRPr lang="en-I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8A2D2-6147-4401-9F4F-851D5637E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34EC2C-AF9A-456C-B821-9558B9848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1E6F851-2C52-40FC-BCB7-30A680FCA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7457BA7-121D-43E0-934D-04767E404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8DA61CB-CF6C-43A5-96C2-0242D203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17" y="1145943"/>
            <a:ext cx="2266889" cy="2266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230C3D-D77B-4530-958D-44DCD686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655" y="1145943"/>
            <a:ext cx="2266889" cy="2266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694EF-8D2F-4C3E-8346-B7DDE173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975" y="3571806"/>
            <a:ext cx="2276374" cy="226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437FA-067F-452F-8905-8001119EB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700" y="4086971"/>
            <a:ext cx="2412800" cy="12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76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C4E9B6-DF72-4E51-970D-38CF6E07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IE" sz="3200">
                <a:solidFill>
                  <a:srgbClr val="EBEBEB"/>
                </a:solidFill>
              </a:rPr>
              <a:t>Design of the Project.</a:t>
            </a:r>
            <a:endParaRPr lang="en-IE" sz="32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055A-2F3F-43AC-8268-20EF3164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412" y="1518637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IE" sz="2000">
                <a:hlinkClick r:id="rId3"/>
              </a:rPr>
              <a:t>https://www.freelogodesign.org/</a:t>
            </a:r>
            <a:endParaRPr lang="en-IE" sz="2000"/>
          </a:p>
          <a:p>
            <a:r>
              <a:rPr lang="en-IE" sz="2000"/>
              <a:t>Here we created our “company” logo.</a:t>
            </a:r>
          </a:p>
          <a:p>
            <a:r>
              <a:rPr lang="en-IE" sz="2000">
                <a:hlinkClick r:id="rId4"/>
              </a:rPr>
              <a:t>https://ionicframework.com/docs/</a:t>
            </a:r>
            <a:endParaRPr lang="en-IE" sz="2000"/>
          </a:p>
          <a:p>
            <a:r>
              <a:rPr lang="en-IE" sz="2000"/>
              <a:t>This helped hugely with the design of the project. Gave us different ion tags and provided a demo for us to test what it looks like.</a:t>
            </a:r>
          </a:p>
          <a:p>
            <a:r>
              <a:rPr lang="en-IE" sz="2000"/>
              <a:t>We used css on each page instead of coding it in the html file. We kept the toolbar the same for every page having a navigation button to go back to the dashboard and a log out button on the dashboard.</a:t>
            </a:r>
          </a:p>
          <a:p>
            <a:endParaRPr lang="en-I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37010-421D-44F8-930B-F8A90D1FB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126" y="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1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C4E9B6-DF72-4E51-970D-38CF6E07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IE" sz="3200">
                <a:solidFill>
                  <a:srgbClr val="EBEBEB"/>
                </a:solidFill>
              </a:rPr>
              <a:t>Design of the Project.</a:t>
            </a:r>
            <a:endParaRPr lang="en-IE" sz="32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055A-2F3F-43AC-8268-20EF3164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893" y="701512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IE" sz="2000" dirty="0"/>
              <a:t>We wanted to keep the same colour for the whole app. </a:t>
            </a:r>
          </a:p>
          <a:p>
            <a:r>
              <a:rPr lang="en-IE" sz="2000" dirty="0"/>
              <a:t>We downloaded images from google images for the movie picture.</a:t>
            </a:r>
          </a:p>
          <a:p>
            <a:r>
              <a:rPr lang="en-IE" sz="2000" dirty="0"/>
              <a:t>We looked at </a:t>
            </a:r>
            <a:r>
              <a:rPr lang="en-IE" sz="2000" dirty="0">
                <a:hlinkClick r:id="rId3"/>
              </a:rPr>
              <a:t>https://www.eyecinema.ie/</a:t>
            </a:r>
            <a:r>
              <a:rPr lang="en-IE" sz="2000" dirty="0"/>
              <a:t> as a template for a cinema page.</a:t>
            </a:r>
          </a:p>
          <a:p>
            <a:r>
              <a:rPr lang="en-IE" sz="2000" dirty="0"/>
              <a:t>Instead of having tabs on the toolbar we decided to have buttons on the dashboard to go to certain pages.</a:t>
            </a:r>
          </a:p>
          <a:p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419459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B918C-605E-4767-B8B8-07EE8E51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A15320-BE68-4368-9AEC-EB121AA1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97429F-B09A-4755-85D6-5EF9C8EC1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9C0060-574D-48A1-896F-3BFA9E1D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DA2D2-7E39-48E7-956A-5C5702872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8AB3D2-317E-4043-A5BE-6D078F589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E6F4C2-B396-47DA-9B43-7CBC55B9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099893-51D2-4FDD-A8B8-99DE6A1F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B387B19-E01F-4F0A-A984-04315236E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94735CE-14A3-4759-8BDD-55844E0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D1763A-E8CE-4920-B58C-F41A62C8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C445311-D23D-4257-8441-7D9AE2DDB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93AC39-5B20-454B-A1AC-D339F1E5A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IE" sz="3200">
                <a:solidFill>
                  <a:srgbClr val="EBEBEB"/>
                </a:solidFill>
              </a:rPr>
              <a:t>CRUD Implementation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70221F3-513E-4839-96F4-80DF72017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901" y="540810"/>
            <a:ext cx="5360511" cy="4362831"/>
          </a:xfrm>
        </p:spPr>
        <p:txBody>
          <a:bodyPr anchor="ctr">
            <a:normAutofit/>
          </a:bodyPr>
          <a:lstStyle/>
          <a:p>
            <a:r>
              <a:rPr lang="en-IE" sz="2000" dirty="0"/>
              <a:t>We decided to go with the crud system for our online booking having user inputs of Movie Name, Movie Time, Row, Seat Number.</a:t>
            </a:r>
          </a:p>
          <a:p>
            <a:r>
              <a:rPr lang="en-IE" sz="2000" dirty="0"/>
              <a:t>For this like the log in we used firebase to hold data for us when a user books a ticket.</a:t>
            </a:r>
          </a:p>
          <a:p>
            <a:r>
              <a:rPr lang="en-IE" sz="2000" dirty="0">
                <a:hlinkClick r:id="rId3"/>
              </a:rPr>
              <a:t>https://www.freakyjolly.com/ionic-4-crud-operations-using-firebase-and-firestore-database-tutorial-in-ionic-4-with-angular-7/</a:t>
            </a:r>
            <a:endParaRPr lang="en-IE" sz="2000" dirty="0"/>
          </a:p>
          <a:p>
            <a:endParaRPr lang="en-IE" sz="2000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B022C60-3663-4291-B0FA-DF2FDC2D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337" y="4462677"/>
            <a:ext cx="2819401" cy="23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5D49FD-457D-43E3-96E3-F6419424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/>
            <a:r>
              <a:rPr lang="en-IE">
                <a:solidFill>
                  <a:srgbClr val="EBEBEB"/>
                </a:solidFill>
              </a:rPr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2F65-8C83-46BA-B1C3-25D490303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99" y="2516912"/>
            <a:ext cx="5931876" cy="1276428"/>
          </a:xfrm>
        </p:spPr>
        <p:txBody>
          <a:bodyPr>
            <a:normAutofit fontScale="25000" lnSpcReduction="20000"/>
          </a:bodyPr>
          <a:lstStyle/>
          <a:p>
            <a:r>
              <a:rPr lang="en-IE" sz="14400" dirty="0">
                <a:solidFill>
                  <a:srgbClr val="404040"/>
                </a:solidFill>
              </a:rPr>
              <a:t>We encountered problems from start to finish in our project but thankfully we were able to fix the problems and produce an application we were both satisfied with.</a:t>
            </a:r>
          </a:p>
          <a:p>
            <a:endParaRPr lang="en-IE" sz="2000" dirty="0">
              <a:solidFill>
                <a:srgbClr val="404040"/>
              </a:solidFill>
            </a:endParaRP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83947B5F-6D59-4345-9CB4-8B26A287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75" y="2587954"/>
            <a:ext cx="5054620" cy="33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6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E1C6AB-35F8-49F1-88B4-7DE49632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solidFill>
                  <a:srgbClr val="EBEBEB"/>
                </a:solidFill>
              </a:rPr>
              <a:t>From Before The Start … Ionic 2 not Ionic 4.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4DED6-A29B-40A9-A7BF-4B3A8AFB0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25" y="2403442"/>
            <a:ext cx="5422509" cy="3261857"/>
          </a:xfrm>
        </p:spPr>
        <p:txBody>
          <a:bodyPr>
            <a:normAutofit lnSpcReduction="10000"/>
          </a:bodyPr>
          <a:lstStyle/>
          <a:p>
            <a:r>
              <a:rPr lang="en-IE" sz="2000" dirty="0">
                <a:solidFill>
                  <a:srgbClr val="404040"/>
                </a:solidFill>
              </a:rPr>
              <a:t>We were ready to go, we started creating our project and managed to get at least 5 commits on to git hub only for us to notice the reasoning behind some errors was the fact we implemented firebase and ionic in the form of ionic2 not ionic4.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This caused us problems we couldn’t work out until we realised it was ionic 2 not ionic 4.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69C1A3A-DDF5-403B-A93E-FFA9762E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34" y="2652715"/>
            <a:ext cx="5422509" cy="293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3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37E7BD-A159-4D37-8220-96E860C2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EBEBEB"/>
                </a:solidFill>
              </a:rPr>
              <a:t>Database Problems … Of Course.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FBFE-E602-44FE-8F4B-E1EF2FDCE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82" y="2652715"/>
            <a:ext cx="8825659" cy="3261857"/>
          </a:xfrm>
        </p:spPr>
        <p:txBody>
          <a:bodyPr>
            <a:normAutofit lnSpcReduction="10000"/>
          </a:bodyPr>
          <a:lstStyle/>
          <a:p>
            <a:r>
              <a:rPr lang="en-IE" sz="3200" dirty="0">
                <a:solidFill>
                  <a:srgbClr val="404040"/>
                </a:solidFill>
              </a:rPr>
              <a:t>At first data wasn’t writing to firebase or on the app (quick fix).</a:t>
            </a:r>
          </a:p>
          <a:p>
            <a:r>
              <a:rPr lang="en-IE" sz="3200" dirty="0">
                <a:solidFill>
                  <a:srgbClr val="404040"/>
                </a:solidFill>
              </a:rPr>
              <a:t>Booked page, mapping issues, didn’t reflect tutorials.</a:t>
            </a:r>
          </a:p>
          <a:p>
            <a:r>
              <a:rPr lang="en-IE" sz="3200" dirty="0">
                <a:solidFill>
                  <a:srgbClr val="404040"/>
                </a:solidFill>
              </a:rPr>
              <a:t>No update or delete due to nav parameters.</a:t>
            </a:r>
          </a:p>
          <a:p>
            <a:endParaRPr lang="en-IE" sz="2000" dirty="0">
              <a:solidFill>
                <a:srgbClr val="40404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5CEA9-EE45-41C6-A6BD-718463807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820" y="3762029"/>
            <a:ext cx="3326241" cy="21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90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47B64D-EA21-4AB3-93B5-6813A919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E" sz="3100" dirty="0">
                <a:solidFill>
                  <a:srgbClr val="EBEBEB"/>
                </a:solidFill>
              </a:rPr>
              <a:t>CSS Problems. Wouldn’t be a project without them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A21E6-2D84-4133-9725-C5972743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23" y="2516912"/>
            <a:ext cx="8825659" cy="3261857"/>
          </a:xfrm>
        </p:spPr>
        <p:txBody>
          <a:bodyPr>
            <a:normAutofit/>
          </a:bodyPr>
          <a:lstStyle/>
          <a:p>
            <a:r>
              <a:rPr lang="en-IE" sz="2000" dirty="0">
                <a:solidFill>
                  <a:srgbClr val="404040"/>
                </a:solidFill>
              </a:rPr>
              <a:t>Centering text, buttons, images.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Background colour.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Image size.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Etc Etc..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A2CCA-25B8-4171-82D4-C16B73E0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118" y="3039208"/>
            <a:ext cx="5298831" cy="29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100000">
              <a:schemeClr val="bg2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37E94A-47D9-4765-8B03-1FBAC838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EBEBEB"/>
                </a:solidFill>
              </a:rPr>
              <a:t>Page Navigation </a:t>
            </a:r>
            <a:r>
              <a:rPr lang="en-IE" dirty="0">
                <a:solidFill>
                  <a:srgbClr val="EBEBEB"/>
                </a:solidFill>
                <a:sym typeface="Wingdings" panose="05000000000000000000" pitchFamily="2" charset="2"/>
              </a:rPr>
              <a:t>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3846-3A7A-47F3-BC6E-5D4F1072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86" y="2516912"/>
            <a:ext cx="7207610" cy="3261857"/>
          </a:xfrm>
        </p:spPr>
        <p:txBody>
          <a:bodyPr>
            <a:normAutofit/>
          </a:bodyPr>
          <a:lstStyle/>
          <a:p>
            <a:r>
              <a:rPr lang="en-IE" sz="2000" dirty="0">
                <a:solidFill>
                  <a:srgbClr val="404040"/>
                </a:solidFill>
              </a:rPr>
              <a:t>Implementing page navigation caused a problem when it shouldn’t of but was fixed.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Went over previous projects… nothing.</a:t>
            </a:r>
          </a:p>
          <a:p>
            <a:r>
              <a:rPr lang="en-IE" sz="2000" dirty="0">
                <a:solidFill>
                  <a:srgbClr val="404040"/>
                </a:solidFill>
              </a:rPr>
              <a:t>But got there, Managed to implement a log out the same way to look nicer.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07C8DF-11C3-49E6-B392-95B8B3E2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774" y="2552973"/>
            <a:ext cx="4080093" cy="40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9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7A664579-54EE-4B00-ABDE-CC6C32B7A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5F13CCAF-CCDB-4C6F-A5F5-304F5E1ED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6F9588B-174D-40E8-987D-A76329EF5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A11849-8571-49CD-8068-4EEF37C96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A21100-B2B8-4886-A184-7E9D86BFF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A074922-EB80-4E66-BFB1-8CA407C8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0C0619E-6856-4E70-A71A-29C280E8E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2FD629B-0E42-425D-B92B-7C52D9DE6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3F31A-5E94-4F10-9B14-05B89E28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 dirty="0"/>
              <a:t>Git Push No ? Git Force Push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15DEE-01BA-4B68-A1C5-2FE79474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E">
                <a:solidFill>
                  <a:schemeClr val="bg1"/>
                </a:solidFill>
              </a:rPr>
              <a:t>So what we had done at the start we had to change it, git push wouldn’t work so we did d force push which got rid of our commits. </a:t>
            </a:r>
          </a:p>
          <a:p>
            <a:r>
              <a:rPr lang="en-IE">
                <a:solidFill>
                  <a:schemeClr val="bg1"/>
                </a:solidFill>
              </a:rPr>
              <a:t>Git pull also caused issues as well.</a:t>
            </a:r>
          </a:p>
          <a:p>
            <a:r>
              <a:rPr lang="en-IE">
                <a:solidFill>
                  <a:schemeClr val="bg1"/>
                </a:solidFill>
              </a:rPr>
              <a:t>GitHub, sometimes really good sometimes really annoying.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B1A3CD4-5D05-4A6F-8F4A-E8135E82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945" y="2385391"/>
            <a:ext cx="3677472" cy="2464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E1C02-37B6-44A5-A29D-EFAD4EA3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429" y="3022245"/>
            <a:ext cx="3113904" cy="813507"/>
          </a:xfrm>
          <a:prstGeom prst="rect">
            <a:avLst/>
          </a:prstGeom>
        </p:spPr>
      </p:pic>
      <p:sp>
        <p:nvSpPr>
          <p:cNvPr id="26" name="Rectangle 21">
            <a:extLst>
              <a:ext uri="{FF2B5EF4-FFF2-40B4-BE49-F238E27FC236}">
                <a16:creationId xmlns:a16="http://schemas.microsoft.com/office/drawing/2014/main" id="{5A563CBD-2D3A-4DB7-964B-217BD919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993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6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F8CDE8-DB07-4F46-B3F8-790393C1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B43CC-B4BF-4C41-8F2C-57EEC4A96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77" y="2777907"/>
            <a:ext cx="8417535" cy="3416300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In conclusion. We are very satisfied with what we accomplished.</a:t>
            </a:r>
          </a:p>
          <a:p>
            <a:r>
              <a:rPr lang="en-IE" sz="3200" dirty="0"/>
              <a:t>We learned a new DB in firebase </a:t>
            </a:r>
            <a:r>
              <a:rPr lang="en-IE" sz="3600" dirty="0"/>
              <a:t>and</a:t>
            </a:r>
            <a:r>
              <a:rPr lang="en-IE" sz="3200" dirty="0"/>
              <a:t> tackled the ionic language for a second time.</a:t>
            </a:r>
          </a:p>
          <a:p>
            <a:r>
              <a:rPr lang="en-IE" sz="3200" dirty="0"/>
              <a:t>We learned quite a lot undertaking this project --&gt;</a:t>
            </a:r>
          </a:p>
        </p:txBody>
      </p:sp>
    </p:spTree>
    <p:extLst>
      <p:ext uri="{BB962C8B-B14F-4D97-AF65-F5344CB8AC3E}">
        <p14:creationId xmlns:p14="http://schemas.microsoft.com/office/powerpoint/2010/main" val="422922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2743-FD60-44F6-B9B0-D18EA8FE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Outlines of The Projects 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0568A-A655-4D3D-966D-B6996D908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61"/>
            <a:ext cx="9659827" cy="2452204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We were tasked to design and create an application that is connected and talks to a database. </a:t>
            </a:r>
          </a:p>
          <a:p>
            <a:r>
              <a:rPr lang="en-IE" dirty="0"/>
              <a:t>We started by writing down a list of potential projects to pursue.</a:t>
            </a:r>
          </a:p>
          <a:p>
            <a:r>
              <a:rPr lang="en-IE" dirty="0"/>
              <a:t>- Hotel Service (Floor, Room Num.)</a:t>
            </a:r>
          </a:p>
          <a:p>
            <a:r>
              <a:rPr lang="en-IE" dirty="0"/>
              <a:t>- Online Cinema Booking Application (Film, Time, Row, Seat)</a:t>
            </a:r>
          </a:p>
          <a:p>
            <a:r>
              <a:rPr lang="en-IE" dirty="0"/>
              <a:t>- Shop Stock Management System (Item, amount, waste)</a:t>
            </a:r>
          </a:p>
          <a:p>
            <a:r>
              <a:rPr lang="en-IE" dirty="0"/>
              <a:t>The 3 listed above were the 3 we narrowed it down to.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96C570E-4C11-43CE-9128-4973EF3B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83" y="3643532"/>
            <a:ext cx="4651717" cy="321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7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board sign outside of a building&#10;&#10;Description automatically generated">
            <a:extLst>
              <a:ext uri="{FF2B5EF4-FFF2-40B4-BE49-F238E27FC236}">
                <a16:creationId xmlns:a16="http://schemas.microsoft.com/office/drawing/2014/main" id="{D3EEAA65-584B-4EC1-8F42-D97CAAF8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6139" r="931" b="1"/>
          <a:stretch/>
        </p:blipFill>
        <p:spPr>
          <a:xfrm>
            <a:off x="474132" y="452284"/>
            <a:ext cx="11243735" cy="59315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F7DB25-E3F5-459E-996B-692A9B94E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D704B3-4912-44B8-92A4-A4E91D27B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35184-5332-4520-A4F6-CF15113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IE"/>
              <a:t>What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5BCD-0BB9-4722-A9C6-7C4201E7B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2446868"/>
            <a:ext cx="8254999" cy="2971800"/>
          </a:xfrm>
        </p:spPr>
        <p:txBody>
          <a:bodyPr anchor="t">
            <a:normAutofit/>
          </a:bodyPr>
          <a:lstStyle/>
          <a:p>
            <a:r>
              <a:rPr lang="en-IE" sz="1600" dirty="0">
                <a:solidFill>
                  <a:schemeClr val="bg1"/>
                </a:solidFill>
              </a:rPr>
              <a:t>Implementing Log In/Registration &amp; Crud with firebase and ionic.</a:t>
            </a:r>
          </a:p>
          <a:p>
            <a:r>
              <a:rPr lang="en-IE" sz="1600" dirty="0">
                <a:solidFill>
                  <a:schemeClr val="bg1"/>
                </a:solidFill>
              </a:rPr>
              <a:t>New Ionic 4 frameworks for design and how to properly do CSS for future projects and assignments.</a:t>
            </a:r>
          </a:p>
          <a:p>
            <a:r>
              <a:rPr lang="en-IE" sz="1600" dirty="0">
                <a:solidFill>
                  <a:schemeClr val="bg1"/>
                </a:solidFill>
              </a:rPr>
              <a:t>New ways of implementing buttons and navigations into ionic applications.</a:t>
            </a:r>
          </a:p>
          <a:p>
            <a:r>
              <a:rPr lang="en-IE" sz="1600" dirty="0">
                <a:solidFill>
                  <a:schemeClr val="bg1"/>
                </a:solidFill>
              </a:rPr>
              <a:t>Learned a lot more about GitHub, however felt like we could of done a lot more such as Kanban and issues.</a:t>
            </a:r>
          </a:p>
        </p:txBody>
      </p:sp>
    </p:spTree>
    <p:extLst>
      <p:ext uri="{BB962C8B-B14F-4D97-AF65-F5344CB8AC3E}">
        <p14:creationId xmlns:p14="http://schemas.microsoft.com/office/powerpoint/2010/main" val="186483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DF43FA8-38C4-45AB-9900-9EC53B168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BA3B4D-83A1-4449-B7EB-22C0AEBC1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7C8D1D-E7A8-4E40-96CB-D37EAD8DF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E3635D-6C0E-4AF6-A849-738D76CEC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9C3FDF-43DF-4E4E-86C4-596BA6FCE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AFAE55-8355-40F4-8EA2-64649F12F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6B589-6F79-4022-A257-7671D78E0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282CF0-2AA6-4445-B290-4C2CCE0FF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ACF4B03-D23E-4C56-9468-E0C1710A3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B73AD-F051-4885-A6FF-2E33DAF9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EFBD0-F0F0-4DA7-9FCA-28AF7F93D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/>
          </a:blip>
          <a:srcRect l="115" r="1" b="1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472FA-BCEB-45DE-AF7C-5C61F1B7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639" y="4361095"/>
            <a:ext cx="4500673" cy="12145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 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13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F903-0E9C-42A8-9EC3-856BF009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Outlines of The Projects 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E767-7827-4618-A400-DB90F2DC9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41" y="2749274"/>
            <a:ext cx="8761413" cy="3416300"/>
          </a:xfrm>
        </p:spPr>
        <p:txBody>
          <a:bodyPr/>
          <a:lstStyle/>
          <a:p>
            <a:r>
              <a:rPr lang="en-IE" dirty="0"/>
              <a:t>We decided to go with a cinema booking system as the subject “cinema” interested us both. We think its best to go with something you like.</a:t>
            </a:r>
          </a:p>
          <a:p>
            <a:r>
              <a:rPr lang="en-IE" dirty="0"/>
              <a:t>We then had to decide what technology or programming language to use. </a:t>
            </a:r>
          </a:p>
          <a:p>
            <a:endParaRPr lang="en-IE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D6ECC06-1F87-4A01-B71F-C3F8E438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7" y="4096793"/>
            <a:ext cx="2381250" cy="238125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A6C21A-BE6F-4061-87F0-9294BD36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31" y="3429000"/>
            <a:ext cx="3496633" cy="3496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BC027-81C1-4D20-A125-FBDAE46F4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606" y="4642111"/>
            <a:ext cx="2870982" cy="2870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0EE71E-4E8C-4496-9CC4-BE9124E70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965" y="3909771"/>
            <a:ext cx="2381251" cy="168275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050F633B-DD00-44FB-A116-746F7EE18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887" y="3011099"/>
            <a:ext cx="1411256" cy="25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55BF-AB41-49F8-9E1C-713BD56F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Outlines of The Projects 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5AAC8-6397-404A-B40D-37319F7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" y="2590248"/>
            <a:ext cx="8761413" cy="3416300"/>
          </a:xfrm>
        </p:spPr>
        <p:txBody>
          <a:bodyPr/>
          <a:lstStyle/>
          <a:p>
            <a:r>
              <a:rPr lang="en-IE" dirty="0"/>
              <a:t>We decided to go with ionic for our project.</a:t>
            </a:r>
          </a:p>
          <a:p>
            <a:r>
              <a:rPr lang="en-IE" dirty="0"/>
              <a:t>After picking our technology we then had to decide on a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F1756-861A-450F-91AD-B4B77A09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" y="3202082"/>
            <a:ext cx="3314215" cy="3314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FE1CE-AFBD-4053-A1C0-426F9A1D9909}"/>
              </a:ext>
            </a:extLst>
          </p:cNvPr>
          <p:cNvSpPr txBox="1"/>
          <p:nvPr/>
        </p:nvSpPr>
        <p:spPr>
          <a:xfrm>
            <a:off x="3671667" y="4351357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6000" dirty="0"/>
              <a:t>+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D7789-D332-41C3-9E3F-CCD0C5F4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060" y="3151582"/>
            <a:ext cx="4322805" cy="2215438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351E4A9-85B6-4B85-A7B6-1A078136F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896" y="4854879"/>
            <a:ext cx="3941805" cy="1974187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937C9DF-B117-4CB7-872F-60A97C4B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365" y="4632363"/>
            <a:ext cx="2477086" cy="2477086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2AE694-A4CF-4B2B-8CF5-94DB79ACE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453" y="4076308"/>
            <a:ext cx="216408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45FCF-9D95-43A0-81E7-98504ACC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EBEBEB"/>
                </a:solidFill>
              </a:rPr>
              <a:t>Outlines of The Projects Aims and Objectives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14200D-9BD6-458A-A138-6830BEE561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95579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082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20BC-AC90-4770-8B39-B218C799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Outlines of The Projects 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E14B-B85B-470A-9F9A-2E6F96862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59" y="2786142"/>
            <a:ext cx="8761413" cy="3416300"/>
          </a:xfrm>
        </p:spPr>
        <p:txBody>
          <a:bodyPr/>
          <a:lstStyle/>
          <a:p>
            <a:r>
              <a:rPr lang="en-IE" dirty="0"/>
              <a:t>Aims:</a:t>
            </a:r>
          </a:p>
          <a:p>
            <a:r>
              <a:rPr lang="en-IE" dirty="0"/>
              <a:t>- Have a fully functional CRUD booking system for our online cinema booking app.</a:t>
            </a:r>
          </a:p>
          <a:p>
            <a:r>
              <a:rPr lang="en-IE" dirty="0"/>
              <a:t>- Design the app with meaning and effort.</a:t>
            </a:r>
          </a:p>
          <a:p>
            <a:r>
              <a:rPr lang="en-IE" dirty="0"/>
              <a:t>- Continuously push to GitHub.</a:t>
            </a:r>
          </a:p>
          <a:p>
            <a:r>
              <a:rPr lang="en-IE" dirty="0"/>
              <a:t>Objectives:</a:t>
            </a:r>
          </a:p>
          <a:p>
            <a:r>
              <a:rPr lang="en-IE" dirty="0"/>
              <a:t>- Have the app fully functional before the 26</a:t>
            </a:r>
            <a:r>
              <a:rPr lang="en-IE" baseline="30000" dirty="0"/>
              <a:t>th</a:t>
            </a:r>
            <a:r>
              <a:rPr lang="en-IE" dirty="0"/>
              <a:t> April 2019.</a:t>
            </a:r>
          </a:p>
          <a:p>
            <a:r>
              <a:rPr lang="en-IE" dirty="0"/>
              <a:t>- Upload a tutorial of the app on GitHub along with the complete app.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C5AB6-E9EC-4670-826F-88A90843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646073"/>
            <a:ext cx="2280138" cy="2280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08F57-D7F1-48A9-AC06-A02486F3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429" y="2613102"/>
            <a:ext cx="4145280" cy="2124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E29053-BF91-47BE-BCD8-94AFDF3D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541" y="5211927"/>
            <a:ext cx="1507771" cy="1507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4298F7-17F8-4E46-8CAF-3EA20753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484" y="4334819"/>
            <a:ext cx="3083169" cy="8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7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F8205-8DA7-4EA0-AB2A-56CD2277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Architecture of 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B0A0E-B75A-4975-BF0D-0846F22F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4000500"/>
            <a:ext cx="3429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737DD-4AE0-46A6-8BFB-63D7D59A90CA}"/>
              </a:ext>
            </a:extLst>
          </p:cNvPr>
          <p:cNvSpPr txBox="1"/>
          <p:nvPr/>
        </p:nvSpPr>
        <p:spPr>
          <a:xfrm>
            <a:off x="5251135" y="5144163"/>
            <a:ext cx="6976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6600" dirty="0"/>
              <a:t>+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BA0D48-1270-4CC5-897F-F2780EF0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361" y="4371622"/>
            <a:ext cx="4883901" cy="25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5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B2A5C-D2EA-4F12-B708-C35B59CE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IE" sz="3100">
                <a:solidFill>
                  <a:srgbClr val="EBEBEB"/>
                </a:solidFill>
              </a:rPr>
              <a:t>Implementing Firebase into ionic 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2F53E4D-4B27-42AF-B981-42CD1B262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11947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37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D7F21-F184-4F76-8C3D-EB9A791B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EBEBEB"/>
                </a:solidFill>
              </a:rPr>
              <a:t>The Log In and Registration for firebase and our app.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FC4B4F1-F174-4DBE-AC47-B2EC15304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96078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3278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1036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Ion Boardroom</vt:lpstr>
      <vt:lpstr>AJCinemas</vt:lpstr>
      <vt:lpstr>Outlines of The Projects Aims and Objectives</vt:lpstr>
      <vt:lpstr>Outlines of The Projects Aims and Objectives</vt:lpstr>
      <vt:lpstr>Outlines of The Projects Aims and Objectives</vt:lpstr>
      <vt:lpstr>Outlines of The Projects Aims and Objectives</vt:lpstr>
      <vt:lpstr>Outlines of The Projects Aims and Objectives</vt:lpstr>
      <vt:lpstr>Architecture of the Solution</vt:lpstr>
      <vt:lpstr>Implementing Firebase into ionic 4</vt:lpstr>
      <vt:lpstr>The Log In and Registration for firebase and our app.</vt:lpstr>
      <vt:lpstr>Design of the Project.</vt:lpstr>
      <vt:lpstr>Design of the Project.</vt:lpstr>
      <vt:lpstr>CRUD Implementation</vt:lpstr>
      <vt:lpstr>Problems Encountered</vt:lpstr>
      <vt:lpstr>From Before The Start … Ionic 2 not Ionic 4.</vt:lpstr>
      <vt:lpstr>Database Problems … Of Course.</vt:lpstr>
      <vt:lpstr>CSS Problems. Wouldn’t be a project without them !</vt:lpstr>
      <vt:lpstr>Page Navigation </vt:lpstr>
      <vt:lpstr>Git Push No ? Git Force Push !</vt:lpstr>
      <vt:lpstr>Conclusion</vt:lpstr>
      <vt:lpstr>What We Learnt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AJCinemas</dc:title>
  <dc:creator>Andre Fahey</dc:creator>
  <cp:lastModifiedBy>Andre Fahey</cp:lastModifiedBy>
  <cp:revision>1</cp:revision>
  <dcterms:created xsi:type="dcterms:W3CDTF">2019-04-26T22:07:48Z</dcterms:created>
  <dcterms:modified xsi:type="dcterms:W3CDTF">2019-04-26T22:10:07Z</dcterms:modified>
</cp:coreProperties>
</file>